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>
      <p:cViewPr varScale="1">
        <p:scale>
          <a:sx n="155" d="100"/>
          <a:sy n="155" d="100"/>
        </p:scale>
        <p:origin x="1068" y="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an Cheng" userId="b14087c0-bac9-44dd-b3f8-5d50e1ee75e5" providerId="ADAL" clId="{75A9BF88-81BC-4677-82BB-DF96F3D360A6}"/>
    <pc:docChg chg="undo custSel modSld">
      <pc:chgData name="Shuan Cheng" userId="b14087c0-bac9-44dd-b3f8-5d50e1ee75e5" providerId="ADAL" clId="{75A9BF88-81BC-4677-82BB-DF96F3D360A6}" dt="2025-09-19T03:39:24.918" v="3" actId="478"/>
      <pc:docMkLst>
        <pc:docMk/>
      </pc:docMkLst>
      <pc:sldChg chg="delSp modSp mod">
        <pc:chgData name="Shuan Cheng" userId="b14087c0-bac9-44dd-b3f8-5d50e1ee75e5" providerId="ADAL" clId="{75A9BF88-81BC-4677-82BB-DF96F3D360A6}" dt="2025-09-19T03:39:24.918" v="3" actId="478"/>
        <pc:sldMkLst>
          <pc:docMk/>
          <pc:sldMk cId="0" sldId="273"/>
        </pc:sldMkLst>
        <pc:spChg chg="del">
          <ac:chgData name="Shuan Cheng" userId="b14087c0-bac9-44dd-b3f8-5d50e1ee75e5" providerId="ADAL" clId="{75A9BF88-81BC-4677-82BB-DF96F3D360A6}" dt="2025-09-19T03:39:24.918" v="3" actId="478"/>
          <ac:spMkLst>
            <pc:docMk/>
            <pc:sldMk cId="0" sldId="273"/>
            <ac:spMk id="29" creationId="{00000000-0000-0000-0000-000000000000}"/>
          </ac:spMkLst>
        </pc:spChg>
        <pc:spChg chg="mod ord">
          <ac:chgData name="Shuan Cheng" userId="b14087c0-bac9-44dd-b3f8-5d50e1ee75e5" providerId="ADAL" clId="{75A9BF88-81BC-4677-82BB-DF96F3D360A6}" dt="2025-09-19T03:39:21.403" v="2" actId="167"/>
          <ac:spMkLst>
            <pc:docMk/>
            <pc:sldMk cId="0" sldId="273"/>
            <ac:spMk id="34" creationId="{7B498CDB-63DA-7910-971B-601285656A3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900" y="60004"/>
            <a:ext cx="3395979" cy="2444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44" y="841271"/>
            <a:ext cx="4368165" cy="1928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426" y="3322032"/>
            <a:ext cx="1315720" cy="13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75556" y="3322032"/>
            <a:ext cx="278129" cy="13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slide" Target="slide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slide" Target="slide4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slide" Target="slide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slide" Target="slide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src/ode/ustepapprox1-dot-3.pdf" TargetMode="External"/><Relationship Id="rId5" Type="http://schemas.openxmlformats.org/officeDocument/2006/relationships/slide" Target="slide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46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src/ode/deltaapprox1-0.pdf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src/ode/deltaapprox1-eps-it.pdf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5321" y="173514"/>
            <a:ext cx="2457450" cy="50927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latin typeface="Arial"/>
                <a:cs typeface="Arial"/>
              </a:rPr>
              <a:t>Introduction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Modern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Controls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Transform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50" y="1635935"/>
            <a:ext cx="4330116" cy="16474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718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Exponential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85100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7532" y="1401596"/>
            <a:ext cx="1146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spc="-70" dirty="0">
                <a:latin typeface="Arial"/>
                <a:cs typeface="Arial"/>
              </a:rPr>
              <a:t>e</a:t>
            </a:r>
            <a:r>
              <a:rPr sz="1200" i="1" spc="-104" baseline="27777" dirty="0">
                <a:latin typeface="Times New Roman"/>
                <a:cs typeface="Times New Roman"/>
              </a:rPr>
              <a:t>−</a:t>
            </a:r>
            <a:r>
              <a:rPr sz="1200" i="1" spc="-104" baseline="27777" dirty="0">
                <a:latin typeface="Arial"/>
                <a:cs typeface="Arial"/>
              </a:rPr>
              <a:t>at</a:t>
            </a:r>
            <a:r>
              <a:rPr sz="1100" i="1" spc="-70" dirty="0">
                <a:latin typeface="Meslo LG L DZ for Powerline"/>
                <a:cs typeface="Meslo LG L DZ for Powerline"/>
              </a:rPr>
              <a:t>,</a:t>
            </a:r>
            <a:r>
              <a:rPr sz="1100" i="1" spc="-100" dirty="0">
                <a:latin typeface="Meslo LG L DZ for Powerline"/>
                <a:cs typeface="Meslo LG L DZ for Powerline"/>
              </a:rPr>
              <a:t> </a:t>
            </a:r>
            <a:r>
              <a:rPr sz="1100" i="1" spc="-100" dirty="0">
                <a:latin typeface="Arial"/>
                <a:cs typeface="Arial"/>
              </a:rPr>
              <a:t>a</a:t>
            </a:r>
            <a:r>
              <a:rPr sz="1100" i="1" spc="10" dirty="0">
                <a:latin typeface="Arial"/>
                <a:cs typeface="Arial"/>
              </a:rPr>
              <a:t> </a:t>
            </a:r>
            <a:r>
              <a:rPr sz="1100" i="1" spc="55" dirty="0">
                <a:latin typeface="Hack"/>
                <a:cs typeface="Hack"/>
              </a:rPr>
              <a:t>∈</a:t>
            </a:r>
            <a:r>
              <a:rPr sz="1100" i="1" spc="-350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C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95132"/>
            <a:ext cx="65201" cy="6520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55192" y="1728228"/>
            <a:ext cx="176530" cy="0"/>
          </a:xfrm>
          <a:custGeom>
            <a:avLst/>
            <a:gdLst/>
            <a:ahLst/>
            <a:cxnLst/>
            <a:rect l="l" t="t" r="r" b="b"/>
            <a:pathLst>
              <a:path w="176530">
                <a:moveTo>
                  <a:pt x="0" y="0"/>
                </a:moveTo>
                <a:lnTo>
                  <a:pt x="176479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532" y="1611615"/>
            <a:ext cx="6311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05" dirty="0">
                <a:latin typeface="Arial"/>
                <a:cs typeface="Arial"/>
              </a:rPr>
              <a:t> </a:t>
            </a:r>
            <a:r>
              <a:rPr sz="1200" i="1" spc="-127" baseline="-27777" dirty="0">
                <a:latin typeface="Arial"/>
                <a:cs typeface="Arial"/>
              </a:rPr>
              <a:t>s</a:t>
            </a:r>
            <a:r>
              <a:rPr sz="1200" i="1" spc="-97" baseline="-27777" dirty="0">
                <a:latin typeface="Arial"/>
                <a:cs typeface="Arial"/>
              </a:rPr>
              <a:t> </a:t>
            </a:r>
            <a:r>
              <a:rPr sz="1200" spc="-75" baseline="31250" dirty="0">
                <a:latin typeface="Arial"/>
                <a:cs typeface="Arial"/>
              </a:rPr>
              <a:t>1</a:t>
            </a:r>
            <a:endParaRPr sz="1200" baseline="3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691" y="1696718"/>
            <a:ext cx="16129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55" dirty="0">
                <a:latin typeface="Times New Roman"/>
                <a:cs typeface="Times New Roman"/>
              </a:rPr>
              <a:t>+</a:t>
            </a:r>
            <a:r>
              <a:rPr sz="800" i="1" spc="55" dirty="0"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718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Exponential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3EF98F1-3B46-7861-053D-6782489654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663575"/>
                <a:ext cx="4610100" cy="2797175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ar-AE" sz="1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3EF98F1-3B46-7861-053D-678248965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63575"/>
                <a:ext cx="4610100" cy="2797175"/>
              </a:xfrm>
              <a:prstGeom prst="rect">
                <a:avLst/>
              </a:prstGeom>
              <a:blipFill>
                <a:blip r:embed="rId3"/>
                <a:stretch>
                  <a:fillRect t="-3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7051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transform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sz="1400" spc="-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infinite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191919"/>
                </a:solidFill>
                <a:latin typeface="Arial"/>
                <a:cs typeface="Arial"/>
              </a:rPr>
              <a:t>series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6D5AD15-E9A0-80D6-9ACA-0A63E05DB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647" y="511175"/>
                <a:ext cx="4152900" cy="2119039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ar-AE" sz="160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6D5AD15-E9A0-80D6-9ACA-0A63E05DB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" y="511175"/>
                <a:ext cx="4152900" cy="2119039"/>
              </a:xfrm>
              <a:prstGeom prst="rect">
                <a:avLst/>
              </a:prstGeom>
              <a:blipFill>
                <a:blip r:embed="rId3"/>
                <a:stretch>
                  <a:fillRect t="-37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1614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Sine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11A27FC-B1CC-5880-079D-3D2C6CA511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28961"/>
                <a:ext cx="4608195" cy="3014724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 sz="1400" dirty="0"/>
              </a:p>
              <a:p>
                <a:r>
                  <a:rPr lang="en-US" sz="1400" dirty="0"/>
                  <a:t>Use: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ar-AE" sz="14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ar-AE" sz="1400" dirty="0"/>
                  <a:t>, </a:t>
                </a:r>
                <a14:m>
                  <m:oMath xmlns:m="http://schemas.openxmlformats.org/officeDocument/2006/math">
                    <m:r>
                      <a:rPr lang="ar-AE" sz="1400">
                        <a:latin typeface="Cambria Math" panose="02040503050406030204" pitchFamily="18" charset="0"/>
                      </a:rPr>
                      <m:t>ℒ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ar-AE" sz="1400">
                        <a:latin typeface="Cambria Math" panose="02040503050406030204" pitchFamily="18" charset="0"/>
                      </a:rPr>
                      <m:t>}=</m:t>
                    </m:r>
                    <m:f>
                      <m:f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ar-AE" sz="1400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11A27FC-B1CC-5880-079D-3D2C6CA51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961"/>
                <a:ext cx="4608195" cy="3014724"/>
              </a:xfrm>
              <a:prstGeom prst="rect">
                <a:avLst/>
              </a:prstGeom>
              <a:blipFill>
                <a:blip r:embed="rId3"/>
                <a:stretch>
                  <a:fillRect l="-551" t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15951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Recall:</a:t>
            </a:r>
            <a:r>
              <a:rPr spc="70" dirty="0"/>
              <a:t> </a:t>
            </a:r>
            <a:r>
              <a:rPr spc="-35" dirty="0"/>
              <a:t>Euler</a:t>
            </a:r>
            <a:r>
              <a:rPr spc="-40" dirty="0"/>
              <a:t> </a:t>
            </a:r>
            <a:r>
              <a:rPr spc="-25" dirty="0"/>
              <a:t>formula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77200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59305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069338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279370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489403"/>
            <a:ext cx="65201" cy="6520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785"/>
              </a:spcBef>
            </a:pPr>
            <a:r>
              <a:rPr i="1" spc="-10" dirty="0">
                <a:latin typeface="Arial"/>
                <a:cs typeface="Arial"/>
              </a:rPr>
              <a:t>e</a:t>
            </a:r>
            <a:r>
              <a:rPr sz="1200" i="1" spc="-15" baseline="31250" dirty="0">
                <a:latin typeface="Arial"/>
                <a:cs typeface="Arial"/>
              </a:rPr>
              <a:t>ja</a:t>
            </a:r>
            <a:r>
              <a:rPr sz="1200" i="1" spc="195" baseline="31250" dirty="0">
                <a:latin typeface="Arial"/>
                <a:cs typeface="Arial"/>
              </a:rPr>
              <a:t> </a:t>
            </a:r>
            <a:r>
              <a:rPr sz="1100" spc="200" dirty="0"/>
              <a:t>=</a:t>
            </a:r>
            <a:r>
              <a:rPr sz="1100" spc="-5" dirty="0"/>
              <a:t> </a:t>
            </a:r>
            <a:r>
              <a:rPr sz="1100" spc="-100" dirty="0"/>
              <a:t>cos</a:t>
            </a:r>
            <a:r>
              <a:rPr sz="1100" spc="-120" dirty="0"/>
              <a:t> </a:t>
            </a:r>
            <a:r>
              <a:rPr sz="1100" i="1" spc="-100" dirty="0">
                <a:latin typeface="Arial"/>
                <a:cs typeface="Arial"/>
              </a:rPr>
              <a:t>a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/>
              <a:t>+</a:t>
            </a:r>
            <a:r>
              <a:rPr sz="1100" spc="-65" dirty="0"/>
              <a:t>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i="1" spc="-125" dirty="0">
                <a:latin typeface="Arial"/>
                <a:cs typeface="Arial"/>
              </a:rPr>
              <a:t> </a:t>
            </a:r>
            <a:r>
              <a:rPr sz="1100" spc="-70" dirty="0"/>
              <a:t>sin</a:t>
            </a:r>
            <a:r>
              <a:rPr sz="1100" spc="-120" dirty="0"/>
              <a:t> </a:t>
            </a:r>
            <a:r>
              <a:rPr sz="1100" i="1" spc="-50" dirty="0"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80"/>
              </a:spcBef>
            </a:pPr>
            <a:r>
              <a:rPr spc="-50" dirty="0"/>
              <a:t>Leonhard</a:t>
            </a:r>
            <a:r>
              <a:rPr spc="15" dirty="0"/>
              <a:t> </a:t>
            </a:r>
            <a:r>
              <a:rPr spc="-35" dirty="0"/>
              <a:t>Euler</a:t>
            </a:r>
            <a:r>
              <a:rPr spc="15" dirty="0"/>
              <a:t> </a:t>
            </a:r>
            <a:r>
              <a:rPr dirty="0"/>
              <a:t>(04/15/1707</a:t>
            </a:r>
            <a:r>
              <a:rPr spc="15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10" dirty="0"/>
              <a:t>09/18/1783):</a:t>
            </a:r>
          </a:p>
          <a:p>
            <a:pPr marL="314960" marR="30480">
              <a:lnSpc>
                <a:spcPct val="102699"/>
              </a:lnSpc>
              <a:spcBef>
                <a:spcPts val="300"/>
              </a:spcBef>
            </a:pPr>
            <a:r>
              <a:rPr spc="-85" dirty="0"/>
              <a:t>Swiss</a:t>
            </a:r>
            <a:r>
              <a:rPr spc="10" dirty="0"/>
              <a:t> </a:t>
            </a:r>
            <a:r>
              <a:rPr spc="-30" dirty="0"/>
              <a:t>mathematician,</a:t>
            </a:r>
            <a:r>
              <a:rPr spc="10" dirty="0"/>
              <a:t> </a:t>
            </a:r>
            <a:r>
              <a:rPr spc="-30" dirty="0"/>
              <a:t>physicist,</a:t>
            </a:r>
            <a:r>
              <a:rPr spc="15" dirty="0"/>
              <a:t> </a:t>
            </a:r>
            <a:r>
              <a:rPr spc="-40" dirty="0"/>
              <a:t>astronomer,</a:t>
            </a:r>
            <a:r>
              <a:rPr spc="10" dirty="0"/>
              <a:t> </a:t>
            </a:r>
            <a:r>
              <a:rPr spc="-55" dirty="0"/>
              <a:t>geographer,</a:t>
            </a:r>
            <a:r>
              <a:rPr spc="10" dirty="0"/>
              <a:t> </a:t>
            </a:r>
            <a:r>
              <a:rPr spc="-35" dirty="0"/>
              <a:t>logician</a:t>
            </a:r>
            <a:r>
              <a:rPr spc="15" dirty="0"/>
              <a:t> </a:t>
            </a:r>
            <a:r>
              <a:rPr spc="-25" dirty="0"/>
              <a:t>and </a:t>
            </a:r>
            <a:r>
              <a:rPr spc="-10" dirty="0"/>
              <a:t>engineer</a:t>
            </a:r>
          </a:p>
          <a:p>
            <a:pPr marL="314960" marR="2240280">
              <a:lnSpc>
                <a:spcPct val="125299"/>
              </a:lnSpc>
            </a:pPr>
            <a:r>
              <a:rPr spc="-35" dirty="0"/>
              <a:t>studied</a:t>
            </a:r>
            <a:r>
              <a:rPr spc="-10" dirty="0"/>
              <a:t> </a:t>
            </a:r>
            <a:r>
              <a:rPr spc="-40" dirty="0"/>
              <a:t>under</a:t>
            </a:r>
            <a:r>
              <a:rPr spc="-5" dirty="0"/>
              <a:t> </a:t>
            </a:r>
            <a:r>
              <a:rPr spc="-55" dirty="0"/>
              <a:t>Johann</a:t>
            </a:r>
            <a:r>
              <a:rPr spc="-10" dirty="0"/>
              <a:t> </a:t>
            </a:r>
            <a:r>
              <a:rPr spc="-30" dirty="0"/>
              <a:t>Bernoulli </a:t>
            </a:r>
            <a:r>
              <a:rPr spc="-40" dirty="0"/>
              <a:t>teacher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10" dirty="0"/>
              <a:t>Lagrange</a:t>
            </a: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spc="-10" dirty="0"/>
              <a:t>wrote</a:t>
            </a:r>
            <a:r>
              <a:rPr spc="-35" dirty="0"/>
              <a:t> </a:t>
            </a:r>
            <a:r>
              <a:rPr spc="-45" dirty="0"/>
              <a:t>380</a:t>
            </a:r>
            <a:r>
              <a:rPr spc="-15" dirty="0"/>
              <a:t> </a:t>
            </a:r>
            <a:r>
              <a:rPr spc="-30" dirty="0"/>
              <a:t>articles</a:t>
            </a:r>
            <a:r>
              <a:rPr spc="-10" dirty="0"/>
              <a:t> </a:t>
            </a:r>
            <a:r>
              <a:rPr dirty="0"/>
              <a:t>within</a:t>
            </a:r>
            <a:r>
              <a:rPr spc="-15" dirty="0"/>
              <a:t> </a:t>
            </a:r>
            <a:r>
              <a:rPr spc="-10" dirty="0"/>
              <a:t>25 </a:t>
            </a:r>
            <a:r>
              <a:rPr spc="-85" dirty="0"/>
              <a:t>years</a:t>
            </a:r>
            <a:r>
              <a:rPr spc="10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10" dirty="0"/>
              <a:t>Berlin</a:t>
            </a:r>
          </a:p>
          <a:p>
            <a:pPr marL="314960" marR="269875">
              <a:lnSpc>
                <a:spcPct val="102600"/>
              </a:lnSpc>
              <a:spcBef>
                <a:spcPts val="300"/>
              </a:spcBef>
            </a:pPr>
            <a:r>
              <a:rPr spc="-50" dirty="0"/>
              <a:t>produced</a:t>
            </a:r>
            <a:r>
              <a:rPr spc="-25" dirty="0"/>
              <a:t> </a:t>
            </a:r>
            <a:r>
              <a:rPr dirty="0"/>
              <a:t>on</a:t>
            </a:r>
            <a:r>
              <a:rPr spc="-20" dirty="0"/>
              <a:t> </a:t>
            </a:r>
            <a:r>
              <a:rPr spc="-80" dirty="0"/>
              <a:t>average</a:t>
            </a:r>
            <a:r>
              <a:rPr spc="5" dirty="0"/>
              <a:t> </a:t>
            </a:r>
            <a:r>
              <a:rPr spc="-65" dirty="0"/>
              <a:t>one</a:t>
            </a:r>
            <a:r>
              <a:rPr dirty="0"/>
              <a:t> </a:t>
            </a:r>
            <a:r>
              <a:rPr spc="-50" dirty="0"/>
              <a:t>paper</a:t>
            </a:r>
            <a:r>
              <a:rPr spc="-5" dirty="0"/>
              <a:t> </a:t>
            </a:r>
            <a:r>
              <a:rPr spc="-10" dirty="0"/>
              <a:t>per</a:t>
            </a:r>
            <a:r>
              <a:rPr dirty="0"/>
              <a:t> </a:t>
            </a:r>
            <a:r>
              <a:rPr spc="-85" dirty="0"/>
              <a:t>week</a:t>
            </a:r>
            <a:r>
              <a:rPr spc="10" dirty="0"/>
              <a:t> </a:t>
            </a:r>
            <a:r>
              <a:rPr dirty="0"/>
              <a:t>at</a:t>
            </a:r>
            <a:r>
              <a:rPr spc="-5" dirty="0"/>
              <a:t> </a:t>
            </a:r>
            <a:r>
              <a:rPr spc="-90" dirty="0"/>
              <a:t>age</a:t>
            </a:r>
            <a:r>
              <a:rPr spc="15" dirty="0"/>
              <a:t> </a:t>
            </a:r>
            <a:r>
              <a:rPr spc="-10" dirty="0"/>
              <a:t>67,</a:t>
            </a:r>
            <a:r>
              <a:rPr dirty="0"/>
              <a:t> </a:t>
            </a:r>
            <a:r>
              <a:rPr spc="-60" dirty="0"/>
              <a:t>when</a:t>
            </a:r>
            <a:r>
              <a:rPr dirty="0"/>
              <a:t> </a:t>
            </a:r>
            <a:r>
              <a:rPr spc="-10" dirty="0"/>
              <a:t>almost blind!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3341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191919"/>
                </a:solidFill>
                <a:latin typeface="Arial"/>
                <a:cs typeface="Arial"/>
              </a:rPr>
              <a:t>Cosine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82661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932" y="1399145"/>
            <a:ext cx="8432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cos(</a:t>
            </a:r>
            <a:r>
              <a:rPr sz="1100" i="1" spc="-10" dirty="0">
                <a:latin typeface="Meslo LG L DZ for Powerline"/>
                <a:cs typeface="Meslo LG L DZ for Powerline"/>
              </a:rPr>
              <a:t>ω</a:t>
            </a:r>
            <a:r>
              <a:rPr sz="1100" i="1" spc="-1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9269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609177"/>
            <a:ext cx="4114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50" dirty="0"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6216" y="1591956"/>
            <a:ext cx="666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5192" y="172579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0" y="0"/>
                </a:moveTo>
                <a:lnTo>
                  <a:pt x="288632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2492" y="1700389"/>
            <a:ext cx="2641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s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spc="55" dirty="0">
                <a:latin typeface="Times New Roman"/>
                <a:cs typeface="Times New Roman"/>
              </a:rPr>
              <a:t>+</a:t>
            </a:r>
            <a:r>
              <a:rPr sz="800" i="1" spc="55" dirty="0">
                <a:latin typeface="Times New Roman"/>
                <a:cs typeface="Times New Roman"/>
              </a:rPr>
              <a:t>ω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3691" y="1696877"/>
            <a:ext cx="2667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</a:tabLst>
            </a:pPr>
            <a:r>
              <a:rPr sz="600" spc="-50" dirty="0">
                <a:latin typeface="Arial"/>
                <a:cs typeface="Arial"/>
              </a:rPr>
              <a:t>2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50" dirty="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Examples:</a:t>
            </a:r>
            <a:r>
              <a:rPr spc="80" dirty="0"/>
              <a:t> </a:t>
            </a:r>
            <a:r>
              <a:rPr spc="-10" dirty="0"/>
              <a:t>Dirac</a:t>
            </a:r>
            <a:r>
              <a:rPr spc="-30" dirty="0"/>
              <a:t> </a:t>
            </a:r>
            <a:r>
              <a:rPr spc="-50" dirty="0"/>
              <a:t>impulse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2432" y="553742"/>
            <a:ext cx="1460500" cy="1460500"/>
            <a:chOff x="362432" y="553742"/>
            <a:chExt cx="1460500" cy="1460500"/>
          </a:xfrm>
        </p:grpSpPr>
        <p:sp>
          <p:nvSpPr>
            <p:cNvPr id="4" name="object 4"/>
            <p:cNvSpPr/>
            <p:nvPr/>
          </p:nvSpPr>
          <p:spPr>
            <a:xfrm>
              <a:off x="382676" y="1993760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80">
                  <a:moveTo>
                    <a:pt x="0" y="0"/>
                  </a:moveTo>
                  <a:lnTo>
                    <a:pt x="141471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82206" y="197351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676" y="1029053"/>
              <a:ext cx="0" cy="965200"/>
            </a:xfrm>
            <a:custGeom>
              <a:avLst/>
              <a:gdLst/>
              <a:ahLst/>
              <a:cxnLst/>
              <a:rect l="l" t="t" r="r" b="b"/>
              <a:pathLst>
                <a:path h="965200">
                  <a:moveTo>
                    <a:pt x="0" y="9647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2432" y="100374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2685" y="599924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h="1394460">
                  <a:moveTo>
                    <a:pt x="0" y="1393835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5739" y="553742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4" h="74295">
                  <a:moveTo>
                    <a:pt x="0" y="73891"/>
                  </a:moveTo>
                  <a:lnTo>
                    <a:pt x="36945" y="46182"/>
                  </a:lnTo>
                  <a:lnTo>
                    <a:pt x="73891" y="73891"/>
                  </a:lnTo>
                  <a:lnTo>
                    <a:pt x="36945" y="0"/>
                  </a:lnTo>
                  <a:lnTo>
                    <a:pt x="0" y="73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5831" y="797139"/>
            <a:ext cx="5137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Meslo LG L DZ for Powerline"/>
                <a:cs typeface="Meslo LG L DZ for Powerline"/>
              </a:rPr>
              <a:t>δ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35" dirty="0">
                <a:latin typeface="Arial"/>
                <a:cs typeface="Arial"/>
              </a:rPr>
              <a:t>T</a:t>
            </a:r>
            <a:r>
              <a:rPr sz="1100" spc="35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832" y="1936392"/>
            <a:ext cx="2827020" cy="11137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90245">
              <a:lnSpc>
                <a:spcPct val="100000"/>
              </a:lnSpc>
              <a:spcBef>
                <a:spcPts val="434"/>
              </a:spcBef>
              <a:tabLst>
                <a:tab pos="1342390" algn="l"/>
              </a:tabLst>
            </a:pPr>
            <a:r>
              <a:rPr sz="1100" i="1" spc="15" dirty="0">
                <a:latin typeface="Arial"/>
                <a:cs typeface="Arial"/>
              </a:rPr>
              <a:t>T</a:t>
            </a:r>
            <a:r>
              <a:rPr sz="1100" i="1" dirty="0">
                <a:latin typeface="Arial"/>
                <a:cs typeface="Arial"/>
              </a:rPr>
              <a:t>	</a:t>
            </a:r>
            <a:r>
              <a:rPr sz="1650" i="1" spc="60" baseline="2525" dirty="0">
                <a:latin typeface="Arial"/>
                <a:cs typeface="Arial"/>
              </a:rPr>
              <a:t>t</a:t>
            </a:r>
            <a:endParaRPr sz="1650" baseline="2525">
              <a:latin typeface="Arial"/>
              <a:cs typeface="Arial"/>
            </a:endParaRPr>
          </a:p>
          <a:p>
            <a:pPr marL="50800" marR="43180">
              <a:lnSpc>
                <a:spcPct val="113199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generalized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(formally,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distribution) </a:t>
            </a:r>
            <a:r>
              <a:rPr sz="1100" spc="-20" dirty="0">
                <a:latin typeface="Arial"/>
                <a:cs typeface="Arial"/>
              </a:rPr>
              <a:t>e.g.,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consider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-260" dirty="0">
                <a:latin typeface="Arial"/>
                <a:cs typeface="Arial"/>
              </a:rPr>
              <a:t>y</a:t>
            </a:r>
            <a:r>
              <a:rPr sz="1100" spc="-260" dirty="0">
                <a:latin typeface="Arial"/>
                <a:cs typeface="Arial"/>
              </a:rPr>
              <a:t>˙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20" dirty="0">
                <a:latin typeface="Hack"/>
                <a:cs typeface="Hack"/>
              </a:rPr>
              <a:t> </a:t>
            </a:r>
            <a:r>
              <a:rPr sz="1100" i="1" spc="-75" dirty="0">
                <a:latin typeface="Arial"/>
                <a:cs typeface="Arial"/>
              </a:rPr>
              <a:t>ay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spc="-275" dirty="0">
                <a:latin typeface="Arial"/>
                <a:cs typeface="Arial"/>
              </a:rPr>
              <a:t>u</a:t>
            </a:r>
            <a:r>
              <a:rPr sz="1100" spc="-275" dirty="0">
                <a:latin typeface="Arial"/>
                <a:cs typeface="Arial"/>
              </a:rPr>
              <a:t>˙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bu</a:t>
            </a:r>
            <a:endParaRPr sz="1100">
              <a:latin typeface="Arial"/>
              <a:cs typeface="Arial"/>
            </a:endParaRPr>
          </a:p>
          <a:p>
            <a:pPr marL="190500">
              <a:lnSpc>
                <a:spcPts val="1200"/>
              </a:lnSpc>
              <a:spcBef>
                <a:spcPts val="175"/>
              </a:spcBef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42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u</a:t>
            </a:r>
            <a:r>
              <a:rPr sz="1000" i="1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unit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step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1(</a:t>
            </a:r>
            <a:r>
              <a:rPr sz="1000" i="1" spc="-20" dirty="0">
                <a:latin typeface="Arial"/>
                <a:cs typeface="Arial"/>
              </a:rPr>
              <a:t>t</a:t>
            </a:r>
            <a:r>
              <a:rPr sz="1000" spc="-2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90500">
              <a:lnSpc>
                <a:spcPts val="1195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12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i="1" spc="-254" dirty="0">
                <a:latin typeface="Arial"/>
                <a:cs typeface="Arial"/>
              </a:rPr>
              <a:t>u</a:t>
            </a:r>
            <a:r>
              <a:rPr sz="1000" spc="-254" dirty="0">
                <a:latin typeface="Arial"/>
                <a:cs typeface="Arial"/>
              </a:rPr>
              <a:t>˙</a:t>
            </a:r>
            <a:r>
              <a:rPr sz="1000" spc="170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has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jump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at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190500">
              <a:lnSpc>
                <a:spcPts val="1200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19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20" dirty="0">
                <a:latin typeface="Arial"/>
                <a:cs typeface="Arial"/>
              </a:rPr>
              <a:t>cannot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directly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evaluate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i="1" spc="-355" dirty="0">
                <a:latin typeface="Arial"/>
                <a:cs typeface="Arial"/>
              </a:rPr>
              <a:t>u</a:t>
            </a:r>
            <a:r>
              <a:rPr sz="1000" spc="195" dirty="0">
                <a:latin typeface="Arial"/>
                <a:cs typeface="Arial"/>
              </a:rPr>
              <a:t>˙</a:t>
            </a:r>
            <a:r>
              <a:rPr sz="1000" spc="80" dirty="0"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273719"/>
            <a:ext cx="65201" cy="652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463507"/>
            <a:ext cx="65201" cy="6520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7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926972" y="525130"/>
            <a:ext cx="2981325" cy="1755775"/>
            <a:chOff x="926972" y="525130"/>
            <a:chExt cx="2981325" cy="1755775"/>
          </a:xfrm>
        </p:grpSpPr>
        <p:sp>
          <p:nvSpPr>
            <p:cNvPr id="14" name="object 14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154"/>
                  </a:moveTo>
                  <a:lnTo>
                    <a:pt x="30711" y="1746154"/>
                  </a:lnTo>
                </a:path>
                <a:path w="2971800" h="1746250">
                  <a:moveTo>
                    <a:pt x="2971286" y="1746154"/>
                  </a:moveTo>
                  <a:lnTo>
                    <a:pt x="2940526" y="1746154"/>
                  </a:lnTo>
                </a:path>
                <a:path w="2971800" h="1746250">
                  <a:moveTo>
                    <a:pt x="0" y="1396917"/>
                  </a:moveTo>
                  <a:lnTo>
                    <a:pt x="30711" y="1396917"/>
                  </a:lnTo>
                </a:path>
                <a:path w="2971800" h="1746250">
                  <a:moveTo>
                    <a:pt x="2971286" y="1396917"/>
                  </a:moveTo>
                  <a:lnTo>
                    <a:pt x="2940526" y="1396917"/>
                  </a:lnTo>
                </a:path>
                <a:path w="2971800" h="1746250">
                  <a:moveTo>
                    <a:pt x="0" y="1047681"/>
                  </a:moveTo>
                  <a:lnTo>
                    <a:pt x="30711" y="1047681"/>
                  </a:lnTo>
                </a:path>
                <a:path w="2971800" h="1746250">
                  <a:moveTo>
                    <a:pt x="2971286" y="1047681"/>
                  </a:moveTo>
                  <a:lnTo>
                    <a:pt x="2940526" y="1047681"/>
                  </a:lnTo>
                </a:path>
                <a:path w="2971800" h="1746250">
                  <a:moveTo>
                    <a:pt x="0" y="698473"/>
                  </a:moveTo>
                  <a:lnTo>
                    <a:pt x="30711" y="698473"/>
                  </a:lnTo>
                </a:path>
                <a:path w="2971800" h="1746250">
                  <a:moveTo>
                    <a:pt x="2971286" y="698473"/>
                  </a:moveTo>
                  <a:lnTo>
                    <a:pt x="2940526" y="698473"/>
                  </a:lnTo>
                </a:path>
                <a:path w="2971800" h="1746250">
                  <a:moveTo>
                    <a:pt x="0" y="349236"/>
                  </a:moveTo>
                  <a:lnTo>
                    <a:pt x="30711" y="349236"/>
                  </a:lnTo>
                </a:path>
                <a:path w="2971800" h="1746250">
                  <a:moveTo>
                    <a:pt x="2971286" y="349236"/>
                  </a:moveTo>
                  <a:lnTo>
                    <a:pt x="2940526" y="349236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154"/>
                  </a:moveTo>
                  <a:lnTo>
                    <a:pt x="0" y="1715403"/>
                  </a:lnTo>
                </a:path>
                <a:path w="2971800" h="1746250">
                  <a:moveTo>
                    <a:pt x="0" y="0"/>
                  </a:moveTo>
                  <a:lnTo>
                    <a:pt x="0" y="30751"/>
                  </a:lnTo>
                </a:path>
                <a:path w="2971800" h="1746250">
                  <a:moveTo>
                    <a:pt x="495206" y="1746154"/>
                  </a:moveTo>
                  <a:lnTo>
                    <a:pt x="495206" y="1715403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1"/>
                  </a:lnTo>
                </a:path>
                <a:path w="2971800" h="1746250">
                  <a:moveTo>
                    <a:pt x="990412" y="1746154"/>
                  </a:moveTo>
                  <a:lnTo>
                    <a:pt x="990412" y="1715403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1"/>
                  </a:lnTo>
                </a:path>
                <a:path w="2971800" h="1746250">
                  <a:moveTo>
                    <a:pt x="1485657" y="1746154"/>
                  </a:moveTo>
                  <a:lnTo>
                    <a:pt x="1485657" y="1715403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1"/>
                  </a:lnTo>
                </a:path>
                <a:path w="2971800" h="1746250">
                  <a:moveTo>
                    <a:pt x="1980825" y="1746154"/>
                  </a:moveTo>
                  <a:lnTo>
                    <a:pt x="1980825" y="1715403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1"/>
                  </a:lnTo>
                </a:path>
                <a:path w="2971800" h="1746250">
                  <a:moveTo>
                    <a:pt x="2476070" y="1746154"/>
                  </a:moveTo>
                  <a:lnTo>
                    <a:pt x="2476070" y="1715403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1"/>
                  </a:lnTo>
                </a:path>
                <a:path w="2971800" h="1746250">
                  <a:moveTo>
                    <a:pt x="2971286" y="1746154"/>
                  </a:moveTo>
                  <a:lnTo>
                    <a:pt x="2971286" y="1715403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1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154"/>
                  </a:lnTo>
                  <a:lnTo>
                    <a:pt x="0" y="1746154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154"/>
                  </a:moveTo>
                  <a:lnTo>
                    <a:pt x="493704" y="1746154"/>
                  </a:lnTo>
                  <a:lnTo>
                    <a:pt x="496707" y="1740889"/>
                  </a:lnTo>
                  <a:lnTo>
                    <a:pt x="499681" y="1730398"/>
                  </a:lnTo>
                  <a:lnTo>
                    <a:pt x="502617" y="1719907"/>
                  </a:lnTo>
                  <a:lnTo>
                    <a:pt x="505581" y="1709416"/>
                  </a:lnTo>
                  <a:lnTo>
                    <a:pt x="508593" y="1698935"/>
                  </a:lnTo>
                  <a:lnTo>
                    <a:pt x="511558" y="1688444"/>
                  </a:lnTo>
                  <a:lnTo>
                    <a:pt x="514570" y="1677991"/>
                  </a:lnTo>
                  <a:lnTo>
                    <a:pt x="517496" y="1667500"/>
                  </a:lnTo>
                  <a:lnTo>
                    <a:pt x="523444" y="1646518"/>
                  </a:lnTo>
                  <a:lnTo>
                    <a:pt x="526447" y="1636027"/>
                  </a:lnTo>
                  <a:lnTo>
                    <a:pt x="529421" y="1625545"/>
                  </a:lnTo>
                  <a:lnTo>
                    <a:pt x="532347" y="1615054"/>
                  </a:lnTo>
                  <a:lnTo>
                    <a:pt x="535359" y="1604563"/>
                  </a:lnTo>
                  <a:lnTo>
                    <a:pt x="541297" y="1583581"/>
                  </a:lnTo>
                  <a:lnTo>
                    <a:pt x="544310" y="1573090"/>
                  </a:lnTo>
                  <a:lnTo>
                    <a:pt x="547236" y="1562609"/>
                  </a:lnTo>
                  <a:lnTo>
                    <a:pt x="550210" y="1552118"/>
                  </a:lnTo>
                  <a:lnTo>
                    <a:pt x="553174" y="1541665"/>
                  </a:lnTo>
                  <a:lnTo>
                    <a:pt x="556186" y="1531174"/>
                  </a:lnTo>
                  <a:lnTo>
                    <a:pt x="559160" y="1520683"/>
                  </a:lnTo>
                  <a:lnTo>
                    <a:pt x="562086" y="1510192"/>
                  </a:lnTo>
                  <a:lnTo>
                    <a:pt x="565099" y="1499701"/>
                  </a:lnTo>
                  <a:lnTo>
                    <a:pt x="571037" y="1478728"/>
                  </a:lnTo>
                  <a:lnTo>
                    <a:pt x="574040" y="1468237"/>
                  </a:lnTo>
                  <a:lnTo>
                    <a:pt x="577014" y="1457708"/>
                  </a:lnTo>
                  <a:lnTo>
                    <a:pt x="579949" y="1447217"/>
                  </a:lnTo>
                  <a:lnTo>
                    <a:pt x="582913" y="1436726"/>
                  </a:lnTo>
                  <a:lnTo>
                    <a:pt x="585926" y="1426244"/>
                  </a:lnTo>
                  <a:lnTo>
                    <a:pt x="588890" y="1415753"/>
                  </a:lnTo>
                  <a:lnTo>
                    <a:pt x="591903" y="1405339"/>
                  </a:lnTo>
                  <a:lnTo>
                    <a:pt x="594838" y="1394848"/>
                  </a:lnTo>
                  <a:lnTo>
                    <a:pt x="597802" y="1384318"/>
                  </a:lnTo>
                  <a:lnTo>
                    <a:pt x="600776" y="1373827"/>
                  </a:lnTo>
                  <a:lnTo>
                    <a:pt x="603779" y="1363336"/>
                  </a:lnTo>
                  <a:lnTo>
                    <a:pt x="606753" y="1352855"/>
                  </a:lnTo>
                  <a:lnTo>
                    <a:pt x="609689" y="1342364"/>
                  </a:lnTo>
                  <a:lnTo>
                    <a:pt x="612653" y="1331873"/>
                  </a:lnTo>
                  <a:lnTo>
                    <a:pt x="615665" y="1321382"/>
                  </a:lnTo>
                  <a:lnTo>
                    <a:pt x="618630" y="1310891"/>
                  </a:lnTo>
                  <a:lnTo>
                    <a:pt x="621642" y="1300400"/>
                  </a:lnTo>
                  <a:lnTo>
                    <a:pt x="624568" y="1289918"/>
                  </a:lnTo>
                  <a:lnTo>
                    <a:pt x="627542" y="1279427"/>
                  </a:lnTo>
                  <a:lnTo>
                    <a:pt x="630516" y="1268975"/>
                  </a:lnTo>
                  <a:lnTo>
                    <a:pt x="633519" y="1258483"/>
                  </a:lnTo>
                  <a:lnTo>
                    <a:pt x="636493" y="1247992"/>
                  </a:lnTo>
                  <a:lnTo>
                    <a:pt x="639419" y="1237501"/>
                  </a:lnTo>
                  <a:lnTo>
                    <a:pt x="642431" y="1227010"/>
                  </a:lnTo>
                  <a:lnTo>
                    <a:pt x="648369" y="1206038"/>
                  </a:lnTo>
                  <a:lnTo>
                    <a:pt x="651382" y="1195547"/>
                  </a:lnTo>
                  <a:lnTo>
                    <a:pt x="654308" y="1185056"/>
                  </a:lnTo>
                  <a:lnTo>
                    <a:pt x="660246" y="1164074"/>
                  </a:lnTo>
                  <a:lnTo>
                    <a:pt x="663258" y="1153583"/>
                  </a:lnTo>
                  <a:lnTo>
                    <a:pt x="666232" y="1143101"/>
                  </a:lnTo>
                  <a:lnTo>
                    <a:pt x="669197" y="1132649"/>
                  </a:lnTo>
                  <a:lnTo>
                    <a:pt x="678109" y="1101175"/>
                  </a:lnTo>
                  <a:lnTo>
                    <a:pt x="681112" y="1090684"/>
                  </a:lnTo>
                  <a:lnTo>
                    <a:pt x="684086" y="1080193"/>
                  </a:lnTo>
                  <a:lnTo>
                    <a:pt x="687021" y="1069712"/>
                  </a:lnTo>
                  <a:lnTo>
                    <a:pt x="689985" y="1059221"/>
                  </a:lnTo>
                  <a:lnTo>
                    <a:pt x="692998" y="1048730"/>
                  </a:lnTo>
                  <a:lnTo>
                    <a:pt x="695962" y="1038239"/>
                  </a:lnTo>
                  <a:lnTo>
                    <a:pt x="698975" y="1027748"/>
                  </a:lnTo>
                  <a:lnTo>
                    <a:pt x="701910" y="1017257"/>
                  </a:lnTo>
                  <a:lnTo>
                    <a:pt x="704874" y="1006804"/>
                  </a:lnTo>
                  <a:lnTo>
                    <a:pt x="707848" y="996323"/>
                  </a:lnTo>
                  <a:lnTo>
                    <a:pt x="710851" y="985832"/>
                  </a:lnTo>
                  <a:lnTo>
                    <a:pt x="713825" y="975340"/>
                  </a:lnTo>
                  <a:lnTo>
                    <a:pt x="716761" y="964849"/>
                  </a:lnTo>
                  <a:lnTo>
                    <a:pt x="719725" y="954358"/>
                  </a:lnTo>
                  <a:lnTo>
                    <a:pt x="722737" y="943867"/>
                  </a:lnTo>
                  <a:lnTo>
                    <a:pt x="725702" y="933386"/>
                  </a:lnTo>
                  <a:lnTo>
                    <a:pt x="728714" y="922895"/>
                  </a:lnTo>
                  <a:lnTo>
                    <a:pt x="731640" y="912404"/>
                  </a:lnTo>
                  <a:lnTo>
                    <a:pt x="734614" y="901874"/>
                  </a:lnTo>
                  <a:lnTo>
                    <a:pt x="737588" y="891383"/>
                  </a:lnTo>
                  <a:lnTo>
                    <a:pt x="740591" y="880892"/>
                  </a:lnTo>
                  <a:lnTo>
                    <a:pt x="743565" y="870478"/>
                  </a:lnTo>
                  <a:lnTo>
                    <a:pt x="752467" y="839014"/>
                  </a:lnTo>
                  <a:lnTo>
                    <a:pt x="755441" y="828485"/>
                  </a:lnTo>
                  <a:lnTo>
                    <a:pt x="758454" y="817994"/>
                  </a:lnTo>
                  <a:lnTo>
                    <a:pt x="761418" y="807503"/>
                  </a:lnTo>
                  <a:lnTo>
                    <a:pt x="764353" y="797021"/>
                  </a:lnTo>
                  <a:lnTo>
                    <a:pt x="767318" y="786530"/>
                  </a:lnTo>
                  <a:lnTo>
                    <a:pt x="770330" y="776039"/>
                  </a:lnTo>
                  <a:lnTo>
                    <a:pt x="779242" y="744566"/>
                  </a:lnTo>
                  <a:lnTo>
                    <a:pt x="782207" y="734114"/>
                  </a:lnTo>
                  <a:lnTo>
                    <a:pt x="785181" y="723632"/>
                  </a:lnTo>
                  <a:lnTo>
                    <a:pt x="788183" y="713141"/>
                  </a:lnTo>
                  <a:lnTo>
                    <a:pt x="791157" y="702650"/>
                  </a:lnTo>
                  <a:lnTo>
                    <a:pt x="794093" y="692159"/>
                  </a:lnTo>
                  <a:lnTo>
                    <a:pt x="797057" y="681668"/>
                  </a:lnTo>
                  <a:lnTo>
                    <a:pt x="800070" y="671177"/>
                  </a:lnTo>
                  <a:lnTo>
                    <a:pt x="803034" y="660695"/>
                  </a:lnTo>
                  <a:lnTo>
                    <a:pt x="806046" y="650204"/>
                  </a:lnTo>
                  <a:lnTo>
                    <a:pt x="808982" y="639713"/>
                  </a:lnTo>
                  <a:lnTo>
                    <a:pt x="814920" y="618731"/>
                  </a:lnTo>
                  <a:lnTo>
                    <a:pt x="817923" y="608240"/>
                  </a:lnTo>
                  <a:lnTo>
                    <a:pt x="820897" y="597788"/>
                  </a:lnTo>
                  <a:lnTo>
                    <a:pt x="823832" y="587306"/>
                  </a:lnTo>
                  <a:lnTo>
                    <a:pt x="826797" y="576815"/>
                  </a:lnTo>
                  <a:lnTo>
                    <a:pt x="829809" y="566324"/>
                  </a:lnTo>
                  <a:lnTo>
                    <a:pt x="832774" y="555833"/>
                  </a:lnTo>
                  <a:lnTo>
                    <a:pt x="835786" y="545342"/>
                  </a:lnTo>
                  <a:lnTo>
                    <a:pt x="838750" y="534851"/>
                  </a:lnTo>
                  <a:lnTo>
                    <a:pt x="841686" y="524360"/>
                  </a:lnTo>
                  <a:lnTo>
                    <a:pt x="844660" y="513878"/>
                  </a:lnTo>
                  <a:lnTo>
                    <a:pt x="847663" y="503387"/>
                  </a:lnTo>
                  <a:lnTo>
                    <a:pt x="856575" y="471914"/>
                  </a:lnTo>
                  <a:lnTo>
                    <a:pt x="859539" y="461462"/>
                  </a:lnTo>
                  <a:lnTo>
                    <a:pt x="862513" y="450971"/>
                  </a:lnTo>
                  <a:lnTo>
                    <a:pt x="865526" y="440489"/>
                  </a:lnTo>
                  <a:lnTo>
                    <a:pt x="868490" y="429998"/>
                  </a:lnTo>
                  <a:lnTo>
                    <a:pt x="871425" y="419507"/>
                  </a:lnTo>
                  <a:lnTo>
                    <a:pt x="874390" y="409016"/>
                  </a:lnTo>
                  <a:lnTo>
                    <a:pt x="877402" y="398525"/>
                  </a:lnTo>
                  <a:lnTo>
                    <a:pt x="889279" y="356570"/>
                  </a:lnTo>
                  <a:lnTo>
                    <a:pt x="892253" y="346041"/>
                  </a:lnTo>
                  <a:lnTo>
                    <a:pt x="895255" y="335627"/>
                  </a:lnTo>
                  <a:lnTo>
                    <a:pt x="898229" y="325136"/>
                  </a:lnTo>
                  <a:lnTo>
                    <a:pt x="901165" y="314645"/>
                  </a:lnTo>
                  <a:lnTo>
                    <a:pt x="904129" y="304163"/>
                  </a:lnTo>
                  <a:lnTo>
                    <a:pt x="907142" y="293672"/>
                  </a:lnTo>
                  <a:lnTo>
                    <a:pt x="910106" y="283181"/>
                  </a:lnTo>
                  <a:lnTo>
                    <a:pt x="913118" y="272651"/>
                  </a:lnTo>
                  <a:lnTo>
                    <a:pt x="916054" y="262160"/>
                  </a:lnTo>
                  <a:lnTo>
                    <a:pt x="921992" y="241188"/>
                  </a:lnTo>
                  <a:lnTo>
                    <a:pt x="924995" y="230697"/>
                  </a:lnTo>
                  <a:lnTo>
                    <a:pt x="930933" y="209715"/>
                  </a:lnTo>
                  <a:lnTo>
                    <a:pt x="933869" y="199262"/>
                  </a:lnTo>
                  <a:lnTo>
                    <a:pt x="936881" y="188771"/>
                  </a:lnTo>
                  <a:lnTo>
                    <a:pt x="939845" y="178280"/>
                  </a:lnTo>
                  <a:lnTo>
                    <a:pt x="942858" y="167799"/>
                  </a:lnTo>
                  <a:lnTo>
                    <a:pt x="945822" y="157308"/>
                  </a:lnTo>
                  <a:lnTo>
                    <a:pt x="948758" y="146817"/>
                  </a:lnTo>
                  <a:lnTo>
                    <a:pt x="951732" y="136325"/>
                  </a:lnTo>
                  <a:lnTo>
                    <a:pt x="954734" y="125834"/>
                  </a:lnTo>
                  <a:lnTo>
                    <a:pt x="969585" y="73389"/>
                  </a:lnTo>
                  <a:lnTo>
                    <a:pt x="972597" y="62936"/>
                  </a:lnTo>
                  <a:lnTo>
                    <a:pt x="975562" y="52445"/>
                  </a:lnTo>
                  <a:lnTo>
                    <a:pt x="978497" y="41954"/>
                  </a:lnTo>
                  <a:lnTo>
                    <a:pt x="981462" y="31473"/>
                  </a:lnTo>
                  <a:lnTo>
                    <a:pt x="984474" y="20982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154"/>
                  </a:lnTo>
                  <a:lnTo>
                    <a:pt x="0" y="1746154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3385" y="2215255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69142" y="186601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9142" y="151678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142" y="1167594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9142" y="81835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3385" y="46912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4827" y="2292206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3561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98787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24284" y="2269202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89190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84416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79641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3913" y="1219116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D79014C-67CF-93C9-A117-7029AB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D79014C-67CF-93C9-A117-7029AB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B498CDB-63DA-7910-971B-601285656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B498CDB-63DA-7910-971B-60128565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/>
          <p:nvPr/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Approximating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unit</a:t>
            </a:r>
            <a:r>
              <a:rPr sz="1400" spc="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11119"/>
                  </a:lnTo>
                  <a:lnTo>
                    <a:pt x="499681" y="1641188"/>
                  </a:lnTo>
                  <a:lnTo>
                    <a:pt x="502617" y="1571305"/>
                  </a:lnTo>
                  <a:lnTo>
                    <a:pt x="505581" y="1501374"/>
                  </a:lnTo>
                  <a:lnTo>
                    <a:pt x="508593" y="1431443"/>
                  </a:lnTo>
                  <a:lnTo>
                    <a:pt x="511558" y="1361560"/>
                  </a:lnTo>
                  <a:lnTo>
                    <a:pt x="514570" y="1291628"/>
                  </a:lnTo>
                  <a:lnTo>
                    <a:pt x="517496" y="1221736"/>
                  </a:lnTo>
                  <a:lnTo>
                    <a:pt x="523444" y="1081883"/>
                  </a:lnTo>
                  <a:lnTo>
                    <a:pt x="526447" y="1011961"/>
                  </a:lnTo>
                  <a:lnTo>
                    <a:pt x="529421" y="942107"/>
                  </a:lnTo>
                  <a:lnTo>
                    <a:pt x="532347" y="872176"/>
                  </a:lnTo>
                  <a:lnTo>
                    <a:pt x="535359" y="802245"/>
                  </a:lnTo>
                  <a:lnTo>
                    <a:pt x="541297" y="662392"/>
                  </a:lnTo>
                  <a:lnTo>
                    <a:pt x="544310" y="592538"/>
                  </a:lnTo>
                  <a:lnTo>
                    <a:pt x="547236" y="522616"/>
                  </a:lnTo>
                  <a:lnTo>
                    <a:pt x="553174" y="382764"/>
                  </a:lnTo>
                  <a:lnTo>
                    <a:pt x="556186" y="312832"/>
                  </a:lnTo>
                  <a:lnTo>
                    <a:pt x="559160" y="242978"/>
                  </a:lnTo>
                  <a:lnTo>
                    <a:pt x="562086" y="173047"/>
                  </a:lnTo>
                  <a:lnTo>
                    <a:pt x="565099" y="103125"/>
                  </a:lnTo>
                  <a:lnTo>
                    <a:pt x="568063" y="33194"/>
                  </a:lnTo>
                  <a:lnTo>
                    <a:pt x="57103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0426" y="3333729"/>
            <a:ext cx="131572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Mod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Ctrl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Intro</a:t>
            </a:r>
            <a:r>
              <a:rPr sz="600" spc="32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(w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Matlab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&amp;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83BD3F"/>
                </a:solidFill>
                <a:latin typeface="Arial"/>
                <a:cs typeface="Arial"/>
              </a:rPr>
              <a:t>Python)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35976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980120" y="3333729"/>
            <a:ext cx="6483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71952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300956" y="3333729"/>
            <a:ext cx="25272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solidFill>
                  <a:srgbClr val="191919"/>
                </a:solidFill>
                <a:latin typeface="Arial"/>
                <a:cs typeface="Arial"/>
              </a:rPr>
              <a:t>19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150" dirty="0">
                <a:solidFill>
                  <a:srgbClr val="191919"/>
                </a:solidFill>
                <a:latin typeface="Arial"/>
                <a:cs typeface="Arial"/>
              </a:rPr>
              <a:t>/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191919"/>
                </a:solidFill>
                <a:latin typeface="Arial"/>
                <a:cs typeface="Arial"/>
              </a:rPr>
              <a:t>46</a:t>
            </a:r>
            <a:endParaRPr sz="6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87F564B-A8FA-0286-E744-0817A891DC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87F564B-A8FA-0286-E744-0817A891D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2669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From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infinite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90" dirty="0">
                <a:solidFill>
                  <a:srgbClr val="191919"/>
                </a:solidFill>
                <a:latin typeface="Arial"/>
                <a:cs typeface="Arial"/>
              </a:rPr>
              <a:t>series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to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97685"/>
            <a:ext cx="65201" cy="652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2932" y="1461435"/>
            <a:ext cx="2600960" cy="5212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95"/>
              </a:spcBef>
              <a:tabLst>
                <a:tab pos="554355" algn="l"/>
              </a:tabLst>
            </a:pPr>
            <a:endParaRPr sz="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lang="en-US" sz="1100" spc="-4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spc="-45" dirty="0">
                <a:latin typeface="Arial"/>
                <a:cs typeface="Arial"/>
              </a:rPr>
              <a:t>how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80" dirty="0">
                <a:latin typeface="Arial"/>
                <a:cs typeface="Arial"/>
              </a:rPr>
              <a:t>does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it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relate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transform?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06575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BBECAB-E828-FE74-6BD4-7042F1F7ED96}"/>
                  </a:ext>
                </a:extLst>
              </p:cNvPr>
              <p:cNvSpPr txBox="1"/>
              <p:nvPr/>
            </p:nvSpPr>
            <p:spPr>
              <a:xfrm>
                <a:off x="402932" y="1273175"/>
                <a:ext cx="1541214" cy="42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ar-AE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8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ar-AE" sz="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8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sz="8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 sz="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ar-AE" sz="80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BBECAB-E828-FE74-6BD4-7042F1F7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2" y="1273175"/>
                <a:ext cx="1541214" cy="428131"/>
              </a:xfrm>
              <a:prstGeom prst="rect">
                <a:avLst/>
              </a:prstGeom>
              <a:blipFill>
                <a:blip r:embed="rId5"/>
                <a:stretch>
                  <a:fillRect l="-17886" t="-82353" b="-1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11119"/>
                  </a:lnTo>
                  <a:lnTo>
                    <a:pt x="499681" y="1641188"/>
                  </a:lnTo>
                  <a:lnTo>
                    <a:pt x="502617" y="1571305"/>
                  </a:lnTo>
                  <a:lnTo>
                    <a:pt x="505581" y="1501374"/>
                  </a:lnTo>
                  <a:lnTo>
                    <a:pt x="508593" y="1431443"/>
                  </a:lnTo>
                  <a:lnTo>
                    <a:pt x="511558" y="1361560"/>
                  </a:lnTo>
                  <a:lnTo>
                    <a:pt x="514570" y="1291628"/>
                  </a:lnTo>
                  <a:lnTo>
                    <a:pt x="517496" y="1221736"/>
                  </a:lnTo>
                  <a:lnTo>
                    <a:pt x="523444" y="1081883"/>
                  </a:lnTo>
                  <a:lnTo>
                    <a:pt x="526447" y="1011961"/>
                  </a:lnTo>
                  <a:lnTo>
                    <a:pt x="529421" y="942107"/>
                  </a:lnTo>
                  <a:lnTo>
                    <a:pt x="532347" y="872176"/>
                  </a:lnTo>
                  <a:lnTo>
                    <a:pt x="535359" y="802245"/>
                  </a:lnTo>
                  <a:lnTo>
                    <a:pt x="541297" y="662392"/>
                  </a:lnTo>
                  <a:lnTo>
                    <a:pt x="544310" y="592538"/>
                  </a:lnTo>
                  <a:lnTo>
                    <a:pt x="547236" y="522616"/>
                  </a:lnTo>
                  <a:lnTo>
                    <a:pt x="553174" y="382764"/>
                  </a:lnTo>
                  <a:lnTo>
                    <a:pt x="556186" y="312832"/>
                  </a:lnTo>
                  <a:lnTo>
                    <a:pt x="559160" y="242978"/>
                  </a:lnTo>
                  <a:lnTo>
                    <a:pt x="562086" y="173047"/>
                  </a:lnTo>
                  <a:lnTo>
                    <a:pt x="565099" y="103125"/>
                  </a:lnTo>
                  <a:lnTo>
                    <a:pt x="568063" y="33194"/>
                  </a:lnTo>
                  <a:lnTo>
                    <a:pt x="57103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641188"/>
                  </a:lnTo>
                  <a:lnTo>
                    <a:pt x="499681" y="1431443"/>
                  </a:lnTo>
                  <a:lnTo>
                    <a:pt x="502617" y="1221736"/>
                  </a:lnTo>
                  <a:lnTo>
                    <a:pt x="505581" y="1011961"/>
                  </a:lnTo>
                  <a:lnTo>
                    <a:pt x="508593" y="802245"/>
                  </a:lnTo>
                  <a:lnTo>
                    <a:pt x="511558" y="592538"/>
                  </a:lnTo>
                  <a:lnTo>
                    <a:pt x="514570" y="382764"/>
                  </a:lnTo>
                  <a:lnTo>
                    <a:pt x="517496" y="173047"/>
                  </a:lnTo>
                  <a:lnTo>
                    <a:pt x="520470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EFE4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904E162A-D853-04C9-44AB-E4B8949159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904E162A-D853-04C9-44AB-E4B894915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572272" y="903124"/>
            <a:ext cx="1863089" cy="1097915"/>
            <a:chOff x="2572272" y="903124"/>
            <a:chExt cx="1863089" cy="1097915"/>
          </a:xfrm>
        </p:grpSpPr>
        <p:sp>
          <p:nvSpPr>
            <p:cNvPr id="30" name="object 30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09019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68868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68868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09019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41169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6536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7487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78305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9385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033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CBC62074-EEB4-0C9D-D7D4-6D90EDF2A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CBC62074-EEB4-0C9D-D7D4-6D90EDF2A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903124"/>
            <a:ext cx="1863089" cy="1097915"/>
            <a:chOff x="2572272" y="903124"/>
            <a:chExt cx="1863089" cy="1097915"/>
          </a:xfrm>
        </p:grpSpPr>
        <p:sp>
          <p:nvSpPr>
            <p:cNvPr id="31" name="object 31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1451767"/>
              <a:ext cx="1857375" cy="546100"/>
            </a:xfrm>
            <a:custGeom>
              <a:avLst/>
              <a:gdLst/>
              <a:ahLst/>
              <a:cxnLst/>
              <a:rect l="l" t="t" r="r" b="b"/>
              <a:pathLst>
                <a:path w="1857375" h="546100">
                  <a:moveTo>
                    <a:pt x="0" y="545635"/>
                  </a:moveTo>
                  <a:lnTo>
                    <a:pt x="308556" y="545635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545635"/>
                  </a:lnTo>
                  <a:lnTo>
                    <a:pt x="1857000" y="545635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462856" y="0"/>
                  </a:lnTo>
                  <a:lnTo>
                    <a:pt x="464714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09019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818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09019" y="140898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8868" y="1136172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09019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41169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6536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7487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78305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9385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033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D5125F30-D405-27F2-7BA9-01A15A228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D5125F30-D405-27F2-7BA9-01A15A2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69418"/>
                  </a:lnTo>
                  <a:lnTo>
                    <a:pt x="312292" y="1025713"/>
                  </a:lnTo>
                  <a:lnTo>
                    <a:pt x="314126" y="982037"/>
                  </a:lnTo>
                  <a:lnTo>
                    <a:pt x="315979" y="938331"/>
                  </a:lnTo>
                  <a:lnTo>
                    <a:pt x="317862" y="894625"/>
                  </a:lnTo>
                  <a:lnTo>
                    <a:pt x="319714" y="850950"/>
                  </a:lnTo>
                  <a:lnTo>
                    <a:pt x="321597" y="807244"/>
                  </a:lnTo>
                  <a:lnTo>
                    <a:pt x="323425" y="763562"/>
                  </a:lnTo>
                  <a:lnTo>
                    <a:pt x="327143" y="676157"/>
                  </a:lnTo>
                  <a:lnTo>
                    <a:pt x="329020" y="632457"/>
                  </a:lnTo>
                  <a:lnTo>
                    <a:pt x="330878" y="588800"/>
                  </a:lnTo>
                  <a:lnTo>
                    <a:pt x="332707" y="545094"/>
                  </a:lnTo>
                  <a:lnTo>
                    <a:pt x="334590" y="501388"/>
                  </a:lnTo>
                  <a:lnTo>
                    <a:pt x="338301" y="413983"/>
                  </a:lnTo>
                  <a:lnTo>
                    <a:pt x="340184" y="370325"/>
                  </a:lnTo>
                  <a:lnTo>
                    <a:pt x="342012" y="326626"/>
                  </a:lnTo>
                  <a:lnTo>
                    <a:pt x="345723" y="239220"/>
                  </a:lnTo>
                  <a:lnTo>
                    <a:pt x="347606" y="195514"/>
                  </a:lnTo>
                  <a:lnTo>
                    <a:pt x="349465" y="151857"/>
                  </a:lnTo>
                  <a:lnTo>
                    <a:pt x="351293" y="108151"/>
                  </a:lnTo>
                  <a:lnTo>
                    <a:pt x="353176" y="64451"/>
                  </a:lnTo>
                  <a:lnTo>
                    <a:pt x="355029" y="20746"/>
                  </a:lnTo>
                  <a:lnTo>
                    <a:pt x="356887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18725" y="904628"/>
            <a:ext cx="1917064" cy="1096010"/>
            <a:chOff x="2518725" y="904628"/>
            <a:chExt cx="1917064" cy="1096010"/>
          </a:xfrm>
        </p:grpSpPr>
        <p:sp>
          <p:nvSpPr>
            <p:cNvPr id="32" name="object 32"/>
            <p:cNvSpPr/>
            <p:nvPr/>
          </p:nvSpPr>
          <p:spPr>
            <a:xfrm>
              <a:off x="2521733" y="906131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35372"/>
                  </a:moveTo>
                  <a:lnTo>
                    <a:pt x="19218" y="935372"/>
                  </a:lnTo>
                </a:path>
                <a:path w="1910714" h="1091564">
                  <a:moveTo>
                    <a:pt x="1910546" y="935372"/>
                  </a:moveTo>
                  <a:lnTo>
                    <a:pt x="1891322" y="935372"/>
                  </a:lnTo>
                </a:path>
                <a:path w="1910714" h="1091564">
                  <a:moveTo>
                    <a:pt x="0" y="779472"/>
                  </a:moveTo>
                  <a:lnTo>
                    <a:pt x="19218" y="779472"/>
                  </a:lnTo>
                </a:path>
                <a:path w="1910714" h="1091564">
                  <a:moveTo>
                    <a:pt x="1910546" y="779472"/>
                  </a:moveTo>
                  <a:lnTo>
                    <a:pt x="1891322" y="779472"/>
                  </a:lnTo>
                </a:path>
                <a:path w="1910714" h="1091564">
                  <a:moveTo>
                    <a:pt x="0" y="623597"/>
                  </a:moveTo>
                  <a:lnTo>
                    <a:pt x="19218" y="623597"/>
                  </a:lnTo>
                </a:path>
                <a:path w="1910714" h="1091564">
                  <a:moveTo>
                    <a:pt x="1910546" y="623597"/>
                  </a:moveTo>
                  <a:lnTo>
                    <a:pt x="1891322" y="623597"/>
                  </a:lnTo>
                </a:path>
                <a:path w="1910714" h="1091564">
                  <a:moveTo>
                    <a:pt x="0" y="467674"/>
                  </a:moveTo>
                  <a:lnTo>
                    <a:pt x="19218" y="467674"/>
                  </a:lnTo>
                </a:path>
                <a:path w="1910714" h="1091564">
                  <a:moveTo>
                    <a:pt x="1910546" y="467674"/>
                  </a:moveTo>
                  <a:lnTo>
                    <a:pt x="1891322" y="467674"/>
                  </a:lnTo>
                </a:path>
                <a:path w="1910714" h="1091564">
                  <a:moveTo>
                    <a:pt x="0" y="311798"/>
                  </a:moveTo>
                  <a:lnTo>
                    <a:pt x="19218" y="311798"/>
                  </a:lnTo>
                </a:path>
                <a:path w="1910714" h="1091564">
                  <a:moveTo>
                    <a:pt x="1910546" y="311798"/>
                  </a:moveTo>
                  <a:lnTo>
                    <a:pt x="1891322" y="311798"/>
                  </a:lnTo>
                </a:path>
                <a:path w="1910714" h="1091564">
                  <a:moveTo>
                    <a:pt x="0" y="155875"/>
                  </a:moveTo>
                  <a:lnTo>
                    <a:pt x="19218" y="155875"/>
                  </a:lnTo>
                </a:path>
                <a:path w="1910714" h="1091564">
                  <a:moveTo>
                    <a:pt x="1910546" y="155875"/>
                  </a:moveTo>
                  <a:lnTo>
                    <a:pt x="1891322" y="155875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18445" y="1091271"/>
                  </a:moveTo>
                  <a:lnTo>
                    <a:pt x="318445" y="1072053"/>
                  </a:lnTo>
                </a:path>
                <a:path w="1910714" h="1091564">
                  <a:moveTo>
                    <a:pt x="318445" y="0"/>
                  </a:moveTo>
                  <a:lnTo>
                    <a:pt x="318445" y="19218"/>
                  </a:lnTo>
                </a:path>
                <a:path w="1910714" h="1091564">
                  <a:moveTo>
                    <a:pt x="636848" y="1091271"/>
                  </a:moveTo>
                  <a:lnTo>
                    <a:pt x="636848" y="1072053"/>
                  </a:lnTo>
                </a:path>
                <a:path w="1910714" h="1091564">
                  <a:moveTo>
                    <a:pt x="636848" y="0"/>
                  </a:moveTo>
                  <a:lnTo>
                    <a:pt x="636848" y="19218"/>
                  </a:lnTo>
                </a:path>
                <a:path w="1910714" h="1091564">
                  <a:moveTo>
                    <a:pt x="955294" y="1091271"/>
                  </a:moveTo>
                  <a:lnTo>
                    <a:pt x="955294" y="1072053"/>
                  </a:lnTo>
                </a:path>
                <a:path w="1910714" h="1091564">
                  <a:moveTo>
                    <a:pt x="955294" y="0"/>
                  </a:moveTo>
                  <a:lnTo>
                    <a:pt x="955294" y="19218"/>
                  </a:lnTo>
                </a:path>
                <a:path w="1910714" h="1091564">
                  <a:moveTo>
                    <a:pt x="1273697" y="1091271"/>
                  </a:moveTo>
                  <a:lnTo>
                    <a:pt x="1273697" y="1072053"/>
                  </a:lnTo>
                </a:path>
                <a:path w="1910714" h="1091564">
                  <a:moveTo>
                    <a:pt x="1273697" y="0"/>
                  </a:moveTo>
                  <a:lnTo>
                    <a:pt x="1273697" y="19218"/>
                  </a:lnTo>
                </a:path>
                <a:path w="1910714" h="1091564">
                  <a:moveTo>
                    <a:pt x="1592143" y="1091271"/>
                  </a:moveTo>
                  <a:lnTo>
                    <a:pt x="1592143" y="1072053"/>
                  </a:lnTo>
                </a:path>
                <a:path w="1910714" h="1091564">
                  <a:moveTo>
                    <a:pt x="1592143" y="0"/>
                  </a:moveTo>
                  <a:lnTo>
                    <a:pt x="15921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21733" y="1841504"/>
              <a:ext cx="1910714" cy="156210"/>
            </a:xfrm>
            <a:custGeom>
              <a:avLst/>
              <a:gdLst/>
              <a:ahLst/>
              <a:cxnLst/>
              <a:rect l="l" t="t" r="r" b="b"/>
              <a:pathLst>
                <a:path w="1910714" h="156210">
                  <a:moveTo>
                    <a:pt x="0" y="155899"/>
                  </a:moveTo>
                  <a:lnTo>
                    <a:pt x="317483" y="155899"/>
                  </a:lnTo>
                  <a:lnTo>
                    <a:pt x="319359" y="0"/>
                  </a:lnTo>
                  <a:lnTo>
                    <a:pt x="636848" y="0"/>
                  </a:lnTo>
                  <a:lnTo>
                    <a:pt x="638773" y="155899"/>
                  </a:lnTo>
                  <a:lnTo>
                    <a:pt x="1910546" y="15589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21733" y="1685604"/>
              <a:ext cx="1910714" cy="312420"/>
            </a:xfrm>
            <a:custGeom>
              <a:avLst/>
              <a:gdLst/>
              <a:ahLst/>
              <a:cxnLst/>
              <a:rect l="l" t="t" r="r" b="b"/>
              <a:pathLst>
                <a:path w="1910714" h="312419">
                  <a:moveTo>
                    <a:pt x="0" y="311798"/>
                  </a:moveTo>
                  <a:lnTo>
                    <a:pt x="317483" y="311798"/>
                  </a:lnTo>
                  <a:lnTo>
                    <a:pt x="319359" y="0"/>
                  </a:lnTo>
                  <a:lnTo>
                    <a:pt x="476221" y="0"/>
                  </a:lnTo>
                  <a:lnTo>
                    <a:pt x="478104" y="311798"/>
                  </a:lnTo>
                  <a:lnTo>
                    <a:pt x="1910546" y="31179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21733" y="958108"/>
              <a:ext cx="1910714" cy="1039494"/>
            </a:xfrm>
            <a:custGeom>
              <a:avLst/>
              <a:gdLst/>
              <a:ahLst/>
              <a:cxnLst/>
              <a:rect l="l" t="t" r="r" b="b"/>
              <a:pathLst>
                <a:path w="1910714" h="1039494">
                  <a:moveTo>
                    <a:pt x="0" y="1039295"/>
                  </a:moveTo>
                  <a:lnTo>
                    <a:pt x="317483" y="1039295"/>
                  </a:lnTo>
                  <a:lnTo>
                    <a:pt x="319359" y="0"/>
                  </a:lnTo>
                  <a:lnTo>
                    <a:pt x="365273" y="0"/>
                  </a:lnTo>
                  <a:lnTo>
                    <a:pt x="367197" y="1039295"/>
                  </a:lnTo>
                  <a:lnTo>
                    <a:pt x="1910546" y="103929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21733" y="906131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455485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5485" y="1798735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55485" y="164282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5485" y="148694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55485" y="133103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17515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01923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87634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207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917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51538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76025" y="2002707"/>
            <a:ext cx="37084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30835" algn="l"/>
              </a:tabLst>
            </a:pPr>
            <a:r>
              <a:rPr sz="350" spc="-50" dirty="0">
                <a:latin typeface="Helvetica"/>
                <a:cs typeface="Helvetica"/>
              </a:rPr>
              <a:t>3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EC3CC175-9C45-6F7C-471E-57C48077C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EC3CC175-9C45-6F7C-471E-57C48077C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69418"/>
                  </a:lnTo>
                  <a:lnTo>
                    <a:pt x="312292" y="1025713"/>
                  </a:lnTo>
                  <a:lnTo>
                    <a:pt x="314126" y="982037"/>
                  </a:lnTo>
                  <a:lnTo>
                    <a:pt x="315979" y="938331"/>
                  </a:lnTo>
                  <a:lnTo>
                    <a:pt x="317862" y="894625"/>
                  </a:lnTo>
                  <a:lnTo>
                    <a:pt x="319714" y="850950"/>
                  </a:lnTo>
                  <a:lnTo>
                    <a:pt x="321597" y="807244"/>
                  </a:lnTo>
                  <a:lnTo>
                    <a:pt x="323425" y="763562"/>
                  </a:lnTo>
                  <a:lnTo>
                    <a:pt x="327143" y="676157"/>
                  </a:lnTo>
                  <a:lnTo>
                    <a:pt x="329020" y="632457"/>
                  </a:lnTo>
                  <a:lnTo>
                    <a:pt x="330878" y="588800"/>
                  </a:lnTo>
                  <a:lnTo>
                    <a:pt x="332707" y="545094"/>
                  </a:lnTo>
                  <a:lnTo>
                    <a:pt x="334590" y="501388"/>
                  </a:lnTo>
                  <a:lnTo>
                    <a:pt x="338301" y="413983"/>
                  </a:lnTo>
                  <a:lnTo>
                    <a:pt x="340184" y="370325"/>
                  </a:lnTo>
                  <a:lnTo>
                    <a:pt x="342012" y="326626"/>
                  </a:lnTo>
                  <a:lnTo>
                    <a:pt x="345723" y="239220"/>
                  </a:lnTo>
                  <a:lnTo>
                    <a:pt x="347606" y="195514"/>
                  </a:lnTo>
                  <a:lnTo>
                    <a:pt x="349465" y="151857"/>
                  </a:lnTo>
                  <a:lnTo>
                    <a:pt x="351293" y="108151"/>
                  </a:lnTo>
                  <a:lnTo>
                    <a:pt x="353176" y="64451"/>
                  </a:lnTo>
                  <a:lnTo>
                    <a:pt x="355029" y="20746"/>
                  </a:lnTo>
                  <a:lnTo>
                    <a:pt x="356887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25713"/>
                  </a:lnTo>
                  <a:lnTo>
                    <a:pt x="312292" y="894625"/>
                  </a:lnTo>
                  <a:lnTo>
                    <a:pt x="314126" y="763562"/>
                  </a:lnTo>
                  <a:lnTo>
                    <a:pt x="315979" y="632457"/>
                  </a:lnTo>
                  <a:lnTo>
                    <a:pt x="317862" y="501388"/>
                  </a:lnTo>
                  <a:lnTo>
                    <a:pt x="319714" y="370325"/>
                  </a:lnTo>
                  <a:lnTo>
                    <a:pt x="321597" y="239220"/>
                  </a:lnTo>
                  <a:lnTo>
                    <a:pt x="323425" y="108151"/>
                  </a:lnTo>
                  <a:lnTo>
                    <a:pt x="32528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EFE4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45487" y="903124"/>
            <a:ext cx="1890395" cy="1097915"/>
            <a:chOff x="2545487" y="903124"/>
            <a:chExt cx="1890395" cy="1097915"/>
          </a:xfrm>
        </p:grpSpPr>
        <p:sp>
          <p:nvSpPr>
            <p:cNvPr id="34" name="object 34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8494" y="1942846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8494" y="1888283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8494" y="1633628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82252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82252" y="168180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4089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1361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86335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14401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43053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57011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64922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84957" y="2002707"/>
            <a:ext cx="36639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6390" algn="l"/>
              </a:tabLst>
            </a:pPr>
            <a:r>
              <a:rPr sz="350" spc="-50" dirty="0">
                <a:latin typeface="Helvetica"/>
                <a:cs typeface="Helvetica"/>
              </a:rPr>
              <a:t>3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3FB5904-76C5-B854-D624-AEBD5D569B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3FB5904-76C5-B854-D624-AEBD5D56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Properties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first-</a:t>
            </a:r>
            <a:r>
              <a:rPr spc="-25" dirty="0"/>
              <a:t>order</a:t>
            </a:r>
            <a:r>
              <a:rPr spc="-10" dirty="0"/>
              <a:t> </a:t>
            </a:r>
            <a:r>
              <a:rPr spc="-35" dirty="0"/>
              <a:t>approximation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2545487" y="1169010"/>
            <a:ext cx="1890395" cy="1097915"/>
            <a:chOff x="2545487" y="1169010"/>
            <a:chExt cx="1890395" cy="1097915"/>
          </a:xfrm>
        </p:grpSpPr>
        <p:sp>
          <p:nvSpPr>
            <p:cNvPr id="34" name="object 34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8494" y="2208732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8494" y="2154169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8494" y="1899514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82252" y="222050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82252" y="194768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674873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402058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1129243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14401" y="2268593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43053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57011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64922" y="2254217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84957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98915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12874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65603" y="1597958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BD5FDC4B-3839-FF54-02EF-6F0B54BD3E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68228"/>
                <a:ext cx="2365603" cy="15003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0"/>
                  </a:spcBef>
                </a:pPr>
                <a:endParaRPr lang="en-US" sz="9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9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9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 sz="9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9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9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9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sz="9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900" b="1" dirty="0"/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BD5FDC4B-3839-FF54-02EF-6F0B54BD3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8228"/>
                <a:ext cx="2365603" cy="1500347"/>
              </a:xfrm>
              <a:prstGeom prst="rect">
                <a:avLst/>
              </a:prstGeom>
              <a:blipFill>
                <a:blip r:embed="rId3"/>
                <a:stretch>
                  <a:fillRect l="-2674" b="-45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80" dirty="0"/>
              <a:t>General</a:t>
            </a:r>
            <a:r>
              <a:rPr spc="-10" dirty="0"/>
              <a:t> Dirac</a:t>
            </a:r>
            <a:r>
              <a:rPr spc="-5" dirty="0"/>
              <a:t> </a:t>
            </a:r>
            <a:r>
              <a:rPr spc="-55" dirty="0"/>
              <a:t>impulse</a:t>
            </a:r>
            <a:r>
              <a:rPr spc="-5" dirty="0"/>
              <a:t> </a:t>
            </a:r>
            <a:r>
              <a:rPr spc="-4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43439"/>
            <a:ext cx="1890395" cy="1097915"/>
            <a:chOff x="287675" y="843439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83161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28598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73943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9493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221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930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764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8036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43022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199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110" y="1928646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27146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41104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55062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792" y="1272387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574073" y="759444"/>
            <a:ext cx="1460500" cy="1460500"/>
            <a:chOff x="2574073" y="759444"/>
            <a:chExt cx="1460500" cy="1460500"/>
          </a:xfrm>
        </p:grpSpPr>
        <p:sp>
          <p:nvSpPr>
            <p:cNvPr id="46" name="object 46"/>
            <p:cNvSpPr/>
            <p:nvPr/>
          </p:nvSpPr>
          <p:spPr>
            <a:xfrm>
              <a:off x="2594317" y="2199462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79">
                  <a:moveTo>
                    <a:pt x="0" y="0"/>
                  </a:moveTo>
                  <a:lnTo>
                    <a:pt x="141471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93847" y="217921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94317" y="1234755"/>
              <a:ext cx="0" cy="965200"/>
            </a:xfrm>
            <a:custGeom>
              <a:avLst/>
              <a:gdLst/>
              <a:ahLst/>
              <a:cxnLst/>
              <a:rect l="l" t="t" r="r" b="b"/>
              <a:pathLst>
                <a:path h="965200">
                  <a:moveTo>
                    <a:pt x="0" y="9647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74073" y="120945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14326" y="805626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h="1394460">
                  <a:moveTo>
                    <a:pt x="0" y="1393835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77381" y="759444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4">
                  <a:moveTo>
                    <a:pt x="0" y="73891"/>
                  </a:moveTo>
                  <a:lnTo>
                    <a:pt x="36945" y="46182"/>
                  </a:lnTo>
                  <a:lnTo>
                    <a:pt x="73891" y="73891"/>
                  </a:lnTo>
                  <a:lnTo>
                    <a:pt x="36945" y="0"/>
                  </a:lnTo>
                  <a:lnTo>
                    <a:pt x="0" y="73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337473" y="1002841"/>
            <a:ext cx="5137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Meslo LG L DZ for Powerline"/>
                <a:cs typeface="Meslo LG L DZ for Powerline"/>
              </a:rPr>
              <a:t>δ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35" dirty="0">
                <a:latin typeface="Arial"/>
                <a:cs typeface="Arial"/>
              </a:rPr>
              <a:t>T</a:t>
            </a:r>
            <a:r>
              <a:rPr sz="1100" spc="35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06621" y="2177007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684DD5D-377F-FD17-15E9-3723E80D9C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3496" y="2492375"/>
                <a:ext cx="2404746" cy="78931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7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sz="700" dirty="0">
                  <a:hlinkClick r:id="rId3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700" dirty="0">
                  <a:hlinkClick r:id="rId3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684DD5D-377F-FD17-15E9-3723E80D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496" y="2492375"/>
                <a:ext cx="2404746" cy="789311"/>
              </a:xfrm>
              <a:prstGeom prst="rect">
                <a:avLst/>
              </a:prstGeom>
              <a:blipFill>
                <a:blip r:embed="rId4"/>
                <a:stretch>
                  <a:fillRect t="-57143" b="-4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166264C1-0A17-62E0-D4F5-034891B1EA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76450" y="2501111"/>
                <a:ext cx="2404746" cy="151526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sz="7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700" b="1" dirty="0"/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166264C1-0A17-62E0-D4F5-034891B1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50" y="2501111"/>
                <a:ext cx="2404746" cy="1515264"/>
              </a:xfrm>
              <a:prstGeom prst="rect">
                <a:avLst/>
              </a:prstGeom>
              <a:blipFill>
                <a:blip r:embed="rId5"/>
                <a:stretch>
                  <a:fillRect t="-28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75" dirty="0"/>
              <a:t>Challenges</a:t>
            </a:r>
            <a:r>
              <a:rPr dirty="0"/>
              <a:t> with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first-</a:t>
            </a:r>
            <a:r>
              <a:rPr spc="-25" dirty="0"/>
              <a:t>order</a:t>
            </a:r>
            <a:r>
              <a:rPr spc="5" dirty="0"/>
              <a:t> </a:t>
            </a:r>
            <a:r>
              <a:rPr spc="-35" dirty="0"/>
              <a:t>approximation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43439"/>
            <a:ext cx="1890395" cy="1097915"/>
            <a:chOff x="287675" y="843439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83161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28598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73943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9493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221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930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764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8036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43022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199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110" y="1928646"/>
            <a:ext cx="47244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2434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41104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5062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792" y="1272387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2793" y="1333906"/>
            <a:ext cx="65201" cy="6520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589174" y="1250389"/>
            <a:ext cx="174625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sz="1100" i="1" spc="-260" dirty="0">
                <a:latin typeface="Meslo LG L DZ for Powerline"/>
                <a:cs typeface="Meslo LG L DZ for Powerline"/>
              </a:rPr>
              <a:t>µ</a:t>
            </a:r>
            <a:r>
              <a:rPr sz="1100" spc="-260" dirty="0">
                <a:latin typeface="Arial"/>
                <a:cs typeface="Arial"/>
              </a:rPr>
              <a:t>˙</a:t>
            </a:r>
            <a:r>
              <a:rPr sz="1100" spc="-160" dirty="0">
                <a:latin typeface="Arial"/>
                <a:cs typeface="Arial"/>
              </a:rPr>
              <a:t> </a:t>
            </a:r>
            <a:r>
              <a:rPr sz="1200" i="1" spc="97" baseline="-10416" dirty="0">
                <a:latin typeface="Times New Roman"/>
                <a:cs typeface="Times New Roman"/>
              </a:rPr>
              <a:t>ϵ</a:t>
            </a:r>
            <a:r>
              <a:rPr sz="1100" spc="65" dirty="0">
                <a:latin typeface="Arial"/>
                <a:cs typeface="Arial"/>
              </a:rPr>
              <a:t>(</a:t>
            </a:r>
            <a:r>
              <a:rPr sz="1100" i="1" spc="65" dirty="0">
                <a:latin typeface="Arial"/>
                <a:cs typeface="Arial"/>
              </a:rPr>
              <a:t>t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piecewise-</a:t>
            </a:r>
            <a:r>
              <a:rPr sz="1100" spc="-60" dirty="0">
                <a:latin typeface="Arial"/>
                <a:cs typeface="Arial"/>
              </a:rPr>
              <a:t>continuous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dirty="0">
                <a:latin typeface="Arial"/>
                <a:cs typeface="Arial"/>
              </a:rPr>
              <a:t> not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fully </a:t>
            </a:r>
            <a:r>
              <a:rPr sz="1100" spc="-10" dirty="0">
                <a:latin typeface="Arial"/>
                <a:cs typeface="Arial"/>
              </a:rPr>
              <a:t>differentiable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793" y="1716011"/>
            <a:ext cx="65201" cy="65201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2698051" y="1690610"/>
            <a:ext cx="692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Times New Roman"/>
                <a:cs typeface="Times New Roman"/>
              </a:rPr>
              <a:t>ϵ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14574" y="1632494"/>
            <a:ext cx="175513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Meslo LG L DZ for Powerline"/>
                <a:cs typeface="Meslo LG L DZ for Powerline"/>
              </a:rPr>
              <a:t>µ</a:t>
            </a:r>
            <a:r>
              <a:rPr sz="1100" i="1" spc="-265" dirty="0">
                <a:latin typeface="Meslo LG L DZ for Powerline"/>
                <a:cs typeface="Meslo LG L DZ for Powerline"/>
              </a:rPr>
              <a:t> </a:t>
            </a:r>
            <a:r>
              <a:rPr sz="1100" spc="65" dirty="0">
                <a:latin typeface="Arial"/>
                <a:cs typeface="Arial"/>
              </a:rPr>
              <a:t>(</a:t>
            </a:r>
            <a:r>
              <a:rPr sz="1100" i="1" spc="65" dirty="0">
                <a:latin typeface="Arial"/>
                <a:cs typeface="Arial"/>
              </a:rPr>
              <a:t>t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≈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dirty="0">
                <a:latin typeface="Arial"/>
                <a:cs typeface="Arial"/>
              </a:rPr>
              <a:t>1(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only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first-order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11869" y="1760802"/>
            <a:ext cx="1573530" cy="6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406400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differentiable </a:t>
            </a:r>
            <a:r>
              <a:rPr sz="1100" spc="-25" dirty="0">
                <a:latin typeface="Arial"/>
                <a:cs typeface="Arial"/>
              </a:rPr>
              <a:t>cannot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handle,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e.g.,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200" dirty="0">
                <a:latin typeface="Arial"/>
                <a:cs typeface="Arial"/>
              </a:rPr>
              <a:t>¨</a:t>
            </a:r>
            <a:r>
              <a:rPr sz="1100" i="1" spc="-200" dirty="0">
                <a:latin typeface="Arial"/>
                <a:cs typeface="Arial"/>
              </a:rPr>
              <a:t>y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00" dirty="0">
                <a:latin typeface="Arial"/>
                <a:cs typeface="Arial"/>
              </a:rPr>
              <a:t>2</a:t>
            </a:r>
            <a:r>
              <a:rPr sz="1100" i="1" spc="-200" dirty="0">
                <a:latin typeface="Arial"/>
                <a:cs typeface="Arial"/>
              </a:rPr>
              <a:t>y</a:t>
            </a:r>
            <a:r>
              <a:rPr sz="1100" spc="-200" dirty="0">
                <a:latin typeface="Arial"/>
                <a:cs typeface="Arial"/>
              </a:rPr>
              <a:t>˙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-75" dirty="0">
                <a:latin typeface="Arial"/>
                <a:cs typeface="Arial"/>
              </a:rPr>
              <a:t>ay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i="1" spc="-525" dirty="0">
                <a:latin typeface="Arial"/>
                <a:cs typeface="Arial"/>
              </a:rPr>
              <a:t>u</a:t>
            </a:r>
            <a:r>
              <a:rPr sz="1100" spc="85" dirty="0">
                <a:latin typeface="Arial"/>
                <a:cs typeface="Arial"/>
              </a:rPr>
              <a:t>¨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10" dirty="0">
                <a:latin typeface="Arial"/>
                <a:cs typeface="Arial"/>
              </a:rPr>
              <a:t>3</a:t>
            </a:r>
            <a:r>
              <a:rPr sz="1100" i="1" spc="-210" dirty="0">
                <a:latin typeface="Arial"/>
                <a:cs typeface="Arial"/>
              </a:rPr>
              <a:t>u</a:t>
            </a:r>
            <a:r>
              <a:rPr sz="1100" spc="-210" dirty="0">
                <a:latin typeface="Arial"/>
                <a:cs typeface="Arial"/>
              </a:rPr>
              <a:t>˙</a:t>
            </a:r>
            <a:r>
              <a:rPr sz="1100" spc="8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bu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2793" y="2098116"/>
            <a:ext cx="65201" cy="65201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4A8C36-7F13-7D9F-6667-B71007EA3883}"/>
                  </a:ext>
                </a:extLst>
              </p:cNvPr>
              <p:cNvSpPr txBox="1"/>
              <p:nvPr/>
            </p:nvSpPr>
            <p:spPr>
              <a:xfrm>
                <a:off x="95250" y="2315081"/>
                <a:ext cx="2307430" cy="558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7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sz="700" dirty="0">
                  <a:hlinkClick r:id="rId6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700" dirty="0">
                  <a:hlinkClick r:id="rId6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4A8C36-7F13-7D9F-6667-B71007EA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2315081"/>
                <a:ext cx="2307430" cy="558294"/>
              </a:xfrm>
              <a:prstGeom prst="rect">
                <a:avLst/>
              </a:prstGeom>
              <a:blipFill>
                <a:blip r:embed="rId7"/>
                <a:stretch>
                  <a:fillRect t="-71111" b="-10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834747"/>
            <a:ext cx="1863089" cy="1097915"/>
            <a:chOff x="314461" y="834747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1208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057" y="166798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44972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231496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1323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1934330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19954"/>
            <a:ext cx="467995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2799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455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1" name="object 31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82151"/>
                  </a:moveTo>
                  <a:lnTo>
                    <a:pt x="19194" y="982151"/>
                  </a:lnTo>
                </a:path>
                <a:path w="1857375" h="1091564">
                  <a:moveTo>
                    <a:pt x="1857000" y="982151"/>
                  </a:moveTo>
                  <a:lnTo>
                    <a:pt x="1837775" y="98215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763893"/>
                  </a:moveTo>
                  <a:lnTo>
                    <a:pt x="19194" y="763893"/>
                  </a:lnTo>
                </a:path>
                <a:path w="1857375" h="1091564">
                  <a:moveTo>
                    <a:pt x="1857000" y="763893"/>
                  </a:moveTo>
                  <a:lnTo>
                    <a:pt x="1837775" y="76389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327377"/>
                  </a:moveTo>
                  <a:lnTo>
                    <a:pt x="19194" y="327377"/>
                  </a:lnTo>
                </a:path>
                <a:path w="1857375" h="1091564">
                  <a:moveTo>
                    <a:pt x="1857000" y="327377"/>
                  </a:moveTo>
                  <a:lnTo>
                    <a:pt x="1837775" y="327377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109119"/>
                  </a:moveTo>
                  <a:lnTo>
                    <a:pt x="19194" y="109119"/>
                  </a:lnTo>
                </a:path>
                <a:path w="1857375" h="1091564">
                  <a:moveTo>
                    <a:pt x="1857000" y="109119"/>
                  </a:moveTo>
                  <a:lnTo>
                    <a:pt x="1837775" y="109119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1852" y="1084715"/>
                  </a:lnTo>
                  <a:lnTo>
                    <a:pt x="3711" y="1079259"/>
                  </a:lnTo>
                  <a:lnTo>
                    <a:pt x="5545" y="1073785"/>
                  </a:lnTo>
                  <a:lnTo>
                    <a:pt x="7422" y="1068336"/>
                  </a:lnTo>
                  <a:lnTo>
                    <a:pt x="11133" y="1057388"/>
                  </a:lnTo>
                  <a:lnTo>
                    <a:pt x="13016" y="1051956"/>
                  </a:lnTo>
                  <a:lnTo>
                    <a:pt x="14851" y="1046483"/>
                  </a:lnTo>
                  <a:lnTo>
                    <a:pt x="16703" y="1041033"/>
                  </a:lnTo>
                  <a:lnTo>
                    <a:pt x="18586" y="1035559"/>
                  </a:lnTo>
                  <a:lnTo>
                    <a:pt x="20439" y="1030086"/>
                  </a:lnTo>
                  <a:lnTo>
                    <a:pt x="22297" y="1024630"/>
                  </a:lnTo>
                  <a:lnTo>
                    <a:pt x="24132" y="1019156"/>
                  </a:lnTo>
                  <a:lnTo>
                    <a:pt x="26009" y="1013731"/>
                  </a:lnTo>
                  <a:lnTo>
                    <a:pt x="29720" y="1002783"/>
                  </a:lnTo>
                  <a:lnTo>
                    <a:pt x="31603" y="997327"/>
                  </a:lnTo>
                  <a:lnTo>
                    <a:pt x="33455" y="991854"/>
                  </a:lnTo>
                  <a:lnTo>
                    <a:pt x="35290" y="986428"/>
                  </a:lnTo>
                  <a:lnTo>
                    <a:pt x="37173" y="980954"/>
                  </a:lnTo>
                  <a:lnTo>
                    <a:pt x="39025" y="975480"/>
                  </a:lnTo>
                  <a:lnTo>
                    <a:pt x="40884" y="970025"/>
                  </a:lnTo>
                  <a:lnTo>
                    <a:pt x="42761" y="964551"/>
                  </a:lnTo>
                  <a:lnTo>
                    <a:pt x="44595" y="959101"/>
                  </a:lnTo>
                  <a:lnTo>
                    <a:pt x="48307" y="948154"/>
                  </a:lnTo>
                  <a:lnTo>
                    <a:pt x="50190" y="942722"/>
                  </a:lnTo>
                  <a:lnTo>
                    <a:pt x="52042" y="937248"/>
                  </a:lnTo>
                  <a:lnTo>
                    <a:pt x="53877" y="931799"/>
                  </a:lnTo>
                  <a:lnTo>
                    <a:pt x="55753" y="926325"/>
                  </a:lnTo>
                  <a:lnTo>
                    <a:pt x="57612" y="920851"/>
                  </a:lnTo>
                  <a:lnTo>
                    <a:pt x="59471" y="915396"/>
                  </a:lnTo>
                  <a:lnTo>
                    <a:pt x="61348" y="909922"/>
                  </a:lnTo>
                  <a:lnTo>
                    <a:pt x="63182" y="904496"/>
                  </a:lnTo>
                  <a:lnTo>
                    <a:pt x="65035" y="899023"/>
                  </a:lnTo>
                  <a:lnTo>
                    <a:pt x="66918" y="893543"/>
                  </a:lnTo>
                  <a:lnTo>
                    <a:pt x="68770" y="888093"/>
                  </a:lnTo>
                  <a:lnTo>
                    <a:pt x="70629" y="882619"/>
                  </a:lnTo>
                  <a:lnTo>
                    <a:pt x="72463" y="877194"/>
                  </a:lnTo>
                  <a:lnTo>
                    <a:pt x="74340" y="871720"/>
                  </a:lnTo>
                  <a:lnTo>
                    <a:pt x="76199" y="866240"/>
                  </a:lnTo>
                  <a:lnTo>
                    <a:pt x="78051" y="860791"/>
                  </a:lnTo>
                  <a:lnTo>
                    <a:pt x="79934" y="855317"/>
                  </a:lnTo>
                  <a:lnTo>
                    <a:pt x="81769" y="849867"/>
                  </a:lnTo>
                  <a:lnTo>
                    <a:pt x="83621" y="844393"/>
                  </a:lnTo>
                  <a:lnTo>
                    <a:pt x="85504" y="838914"/>
                  </a:lnTo>
                  <a:lnTo>
                    <a:pt x="87357" y="833488"/>
                  </a:lnTo>
                  <a:lnTo>
                    <a:pt x="89215" y="828014"/>
                  </a:lnTo>
                  <a:lnTo>
                    <a:pt x="91092" y="822565"/>
                  </a:lnTo>
                  <a:lnTo>
                    <a:pt x="92927" y="817091"/>
                  </a:lnTo>
                  <a:lnTo>
                    <a:pt x="94785" y="811611"/>
                  </a:lnTo>
                  <a:lnTo>
                    <a:pt x="96638" y="806161"/>
                  </a:lnTo>
                  <a:lnTo>
                    <a:pt x="98521" y="800712"/>
                  </a:lnTo>
                  <a:lnTo>
                    <a:pt x="100373" y="795262"/>
                  </a:lnTo>
                  <a:lnTo>
                    <a:pt x="102208" y="789782"/>
                  </a:lnTo>
                  <a:lnTo>
                    <a:pt x="104091" y="784309"/>
                  </a:lnTo>
                  <a:lnTo>
                    <a:pt x="105943" y="778859"/>
                  </a:lnTo>
                  <a:lnTo>
                    <a:pt x="107802" y="773385"/>
                  </a:lnTo>
                  <a:lnTo>
                    <a:pt x="109679" y="767959"/>
                  </a:lnTo>
                  <a:lnTo>
                    <a:pt x="111513" y="762480"/>
                  </a:lnTo>
                  <a:lnTo>
                    <a:pt x="113372" y="757006"/>
                  </a:lnTo>
                  <a:lnTo>
                    <a:pt x="115225" y="751556"/>
                  </a:lnTo>
                  <a:lnTo>
                    <a:pt x="117108" y="746083"/>
                  </a:lnTo>
                  <a:lnTo>
                    <a:pt x="118960" y="740609"/>
                  </a:lnTo>
                  <a:lnTo>
                    <a:pt x="120795" y="735153"/>
                  </a:lnTo>
                  <a:lnTo>
                    <a:pt x="122671" y="729679"/>
                  </a:lnTo>
                  <a:lnTo>
                    <a:pt x="124530" y="724254"/>
                  </a:lnTo>
                  <a:lnTo>
                    <a:pt x="126389" y="718780"/>
                  </a:lnTo>
                  <a:lnTo>
                    <a:pt x="128266" y="713306"/>
                  </a:lnTo>
                  <a:lnTo>
                    <a:pt x="130100" y="707851"/>
                  </a:lnTo>
                  <a:lnTo>
                    <a:pt x="131953" y="702377"/>
                  </a:lnTo>
                  <a:lnTo>
                    <a:pt x="133836" y="696951"/>
                  </a:lnTo>
                  <a:lnTo>
                    <a:pt x="137547" y="686004"/>
                  </a:lnTo>
                  <a:lnTo>
                    <a:pt x="139430" y="680548"/>
                  </a:lnTo>
                  <a:lnTo>
                    <a:pt x="141258" y="675074"/>
                  </a:lnTo>
                  <a:lnTo>
                    <a:pt x="143117" y="669625"/>
                  </a:lnTo>
                  <a:lnTo>
                    <a:pt x="144969" y="664151"/>
                  </a:lnTo>
                  <a:lnTo>
                    <a:pt x="146852" y="658677"/>
                  </a:lnTo>
                  <a:lnTo>
                    <a:pt x="148711" y="653245"/>
                  </a:lnTo>
                  <a:lnTo>
                    <a:pt x="150539" y="647772"/>
                  </a:lnTo>
                  <a:lnTo>
                    <a:pt x="152422" y="642322"/>
                  </a:lnTo>
                  <a:lnTo>
                    <a:pt x="156133" y="631375"/>
                  </a:lnTo>
                  <a:lnTo>
                    <a:pt x="158010" y="625919"/>
                  </a:lnTo>
                  <a:lnTo>
                    <a:pt x="159845" y="620445"/>
                  </a:lnTo>
                  <a:lnTo>
                    <a:pt x="161703" y="615020"/>
                  </a:lnTo>
                  <a:lnTo>
                    <a:pt x="163556" y="609546"/>
                  </a:lnTo>
                  <a:lnTo>
                    <a:pt x="165439" y="604066"/>
                  </a:lnTo>
                  <a:lnTo>
                    <a:pt x="167291" y="598616"/>
                  </a:lnTo>
                  <a:lnTo>
                    <a:pt x="169126" y="593143"/>
                  </a:lnTo>
                  <a:lnTo>
                    <a:pt x="171009" y="587717"/>
                  </a:lnTo>
                  <a:lnTo>
                    <a:pt x="174720" y="576763"/>
                  </a:lnTo>
                  <a:lnTo>
                    <a:pt x="176597" y="571314"/>
                  </a:lnTo>
                  <a:lnTo>
                    <a:pt x="178431" y="565840"/>
                  </a:lnTo>
                  <a:lnTo>
                    <a:pt x="180290" y="560390"/>
                  </a:lnTo>
                  <a:lnTo>
                    <a:pt x="182143" y="554917"/>
                  </a:lnTo>
                  <a:lnTo>
                    <a:pt x="184026" y="549437"/>
                  </a:lnTo>
                  <a:lnTo>
                    <a:pt x="185878" y="544011"/>
                  </a:lnTo>
                  <a:lnTo>
                    <a:pt x="187713" y="538538"/>
                  </a:lnTo>
                  <a:lnTo>
                    <a:pt x="189589" y="533088"/>
                  </a:lnTo>
                  <a:lnTo>
                    <a:pt x="193307" y="522134"/>
                  </a:lnTo>
                  <a:lnTo>
                    <a:pt x="195184" y="516685"/>
                  </a:lnTo>
                  <a:lnTo>
                    <a:pt x="197042" y="511235"/>
                  </a:lnTo>
                  <a:lnTo>
                    <a:pt x="198871" y="505785"/>
                  </a:lnTo>
                  <a:lnTo>
                    <a:pt x="200754" y="500306"/>
                  </a:lnTo>
                  <a:lnTo>
                    <a:pt x="202606" y="494832"/>
                  </a:lnTo>
                  <a:lnTo>
                    <a:pt x="204465" y="489382"/>
                  </a:lnTo>
                  <a:lnTo>
                    <a:pt x="206348" y="483908"/>
                  </a:lnTo>
                  <a:lnTo>
                    <a:pt x="208176" y="478483"/>
                  </a:lnTo>
                  <a:lnTo>
                    <a:pt x="211887" y="467529"/>
                  </a:lnTo>
                  <a:lnTo>
                    <a:pt x="213770" y="462080"/>
                  </a:lnTo>
                  <a:lnTo>
                    <a:pt x="215629" y="456606"/>
                  </a:lnTo>
                  <a:lnTo>
                    <a:pt x="217457" y="451156"/>
                  </a:lnTo>
                  <a:lnTo>
                    <a:pt x="219340" y="445676"/>
                  </a:lnTo>
                  <a:lnTo>
                    <a:pt x="221193" y="440203"/>
                  </a:lnTo>
                  <a:lnTo>
                    <a:pt x="223051" y="434777"/>
                  </a:lnTo>
                  <a:lnTo>
                    <a:pt x="224928" y="429303"/>
                  </a:lnTo>
                  <a:lnTo>
                    <a:pt x="226763" y="423854"/>
                  </a:lnTo>
                  <a:lnTo>
                    <a:pt x="230474" y="412900"/>
                  </a:lnTo>
                  <a:lnTo>
                    <a:pt x="232357" y="407474"/>
                  </a:lnTo>
                  <a:lnTo>
                    <a:pt x="234209" y="402001"/>
                  </a:lnTo>
                  <a:lnTo>
                    <a:pt x="236044" y="396545"/>
                  </a:lnTo>
                  <a:lnTo>
                    <a:pt x="237927" y="391071"/>
                  </a:lnTo>
                  <a:lnTo>
                    <a:pt x="239779" y="385598"/>
                  </a:lnTo>
                  <a:lnTo>
                    <a:pt x="241638" y="380148"/>
                  </a:lnTo>
                  <a:lnTo>
                    <a:pt x="243515" y="374674"/>
                  </a:lnTo>
                  <a:lnTo>
                    <a:pt x="245349" y="369242"/>
                  </a:lnTo>
                  <a:lnTo>
                    <a:pt x="249061" y="358295"/>
                  </a:lnTo>
                  <a:lnTo>
                    <a:pt x="250944" y="352845"/>
                  </a:lnTo>
                  <a:lnTo>
                    <a:pt x="252796" y="347372"/>
                  </a:lnTo>
                  <a:lnTo>
                    <a:pt x="254679" y="341916"/>
                  </a:lnTo>
                  <a:lnTo>
                    <a:pt x="256507" y="336442"/>
                  </a:lnTo>
                  <a:lnTo>
                    <a:pt x="258366" y="330968"/>
                  </a:lnTo>
                  <a:lnTo>
                    <a:pt x="260225" y="325543"/>
                  </a:lnTo>
                  <a:lnTo>
                    <a:pt x="262102" y="320069"/>
                  </a:lnTo>
                  <a:lnTo>
                    <a:pt x="263960" y="314613"/>
                  </a:lnTo>
                  <a:lnTo>
                    <a:pt x="265789" y="309140"/>
                  </a:lnTo>
                  <a:lnTo>
                    <a:pt x="267672" y="303666"/>
                  </a:lnTo>
                  <a:lnTo>
                    <a:pt x="269524" y="298240"/>
                  </a:lnTo>
                  <a:lnTo>
                    <a:pt x="271383" y="292767"/>
                  </a:lnTo>
                  <a:lnTo>
                    <a:pt x="273266" y="287311"/>
                  </a:lnTo>
                  <a:lnTo>
                    <a:pt x="275094" y="281837"/>
                  </a:lnTo>
                  <a:lnTo>
                    <a:pt x="276953" y="276363"/>
                  </a:lnTo>
                  <a:lnTo>
                    <a:pt x="278805" y="270914"/>
                  </a:lnTo>
                  <a:lnTo>
                    <a:pt x="280688" y="265440"/>
                  </a:lnTo>
                  <a:lnTo>
                    <a:pt x="282547" y="260008"/>
                  </a:lnTo>
                  <a:lnTo>
                    <a:pt x="284375" y="254535"/>
                  </a:lnTo>
                  <a:lnTo>
                    <a:pt x="286258" y="249061"/>
                  </a:lnTo>
                  <a:lnTo>
                    <a:pt x="288111" y="243611"/>
                  </a:lnTo>
                  <a:lnTo>
                    <a:pt x="289969" y="238137"/>
                  </a:lnTo>
                  <a:lnTo>
                    <a:pt x="291846" y="232682"/>
                  </a:lnTo>
                  <a:lnTo>
                    <a:pt x="293681" y="227208"/>
                  </a:lnTo>
                  <a:lnTo>
                    <a:pt x="297392" y="216309"/>
                  </a:lnTo>
                  <a:lnTo>
                    <a:pt x="299275" y="210829"/>
                  </a:lnTo>
                  <a:lnTo>
                    <a:pt x="301127" y="205379"/>
                  </a:lnTo>
                  <a:lnTo>
                    <a:pt x="303010" y="199905"/>
                  </a:lnTo>
                  <a:lnTo>
                    <a:pt x="304845" y="194432"/>
                  </a:lnTo>
                  <a:lnTo>
                    <a:pt x="306697" y="189006"/>
                  </a:lnTo>
                  <a:lnTo>
                    <a:pt x="308556" y="183526"/>
                  </a:lnTo>
                  <a:lnTo>
                    <a:pt x="310433" y="178077"/>
                  </a:lnTo>
                  <a:lnTo>
                    <a:pt x="312292" y="172603"/>
                  </a:lnTo>
                  <a:lnTo>
                    <a:pt x="314126" y="167129"/>
                  </a:lnTo>
                  <a:lnTo>
                    <a:pt x="315979" y="161679"/>
                  </a:lnTo>
                  <a:lnTo>
                    <a:pt x="317862" y="156200"/>
                  </a:lnTo>
                  <a:lnTo>
                    <a:pt x="319714" y="150774"/>
                  </a:lnTo>
                  <a:lnTo>
                    <a:pt x="321597" y="145300"/>
                  </a:lnTo>
                  <a:lnTo>
                    <a:pt x="323425" y="139827"/>
                  </a:lnTo>
                  <a:lnTo>
                    <a:pt x="325284" y="134377"/>
                  </a:lnTo>
                  <a:lnTo>
                    <a:pt x="327143" y="128897"/>
                  </a:lnTo>
                  <a:lnTo>
                    <a:pt x="329020" y="123447"/>
                  </a:lnTo>
                  <a:lnTo>
                    <a:pt x="330878" y="117998"/>
                  </a:lnTo>
                  <a:lnTo>
                    <a:pt x="332707" y="112524"/>
                  </a:lnTo>
                  <a:lnTo>
                    <a:pt x="334590" y="107068"/>
                  </a:lnTo>
                  <a:lnTo>
                    <a:pt x="336442" y="101595"/>
                  </a:lnTo>
                  <a:lnTo>
                    <a:pt x="338301" y="96145"/>
                  </a:lnTo>
                  <a:lnTo>
                    <a:pt x="340184" y="90671"/>
                  </a:lnTo>
                  <a:lnTo>
                    <a:pt x="342012" y="85197"/>
                  </a:lnTo>
                  <a:lnTo>
                    <a:pt x="343871" y="79766"/>
                  </a:lnTo>
                  <a:lnTo>
                    <a:pt x="345723" y="74292"/>
                  </a:lnTo>
                  <a:lnTo>
                    <a:pt x="347606" y="68842"/>
                  </a:lnTo>
                  <a:lnTo>
                    <a:pt x="349465" y="63369"/>
                  </a:lnTo>
                  <a:lnTo>
                    <a:pt x="351293" y="57895"/>
                  </a:lnTo>
                  <a:lnTo>
                    <a:pt x="353176" y="52439"/>
                  </a:lnTo>
                  <a:lnTo>
                    <a:pt x="356887" y="41492"/>
                  </a:lnTo>
                  <a:lnTo>
                    <a:pt x="358764" y="36066"/>
                  </a:lnTo>
                  <a:lnTo>
                    <a:pt x="360623" y="30592"/>
                  </a:lnTo>
                  <a:lnTo>
                    <a:pt x="362457" y="25137"/>
                  </a:lnTo>
                  <a:lnTo>
                    <a:pt x="364310" y="19663"/>
                  </a:lnTo>
                  <a:lnTo>
                    <a:pt x="366193" y="14189"/>
                  </a:lnTo>
                  <a:lnTo>
                    <a:pt x="368045" y="8764"/>
                  </a:lnTo>
                  <a:lnTo>
                    <a:pt x="369928" y="3290"/>
                  </a:lnTo>
                  <a:lnTo>
                    <a:pt x="371763" y="0"/>
                  </a:lnTo>
                  <a:lnTo>
                    <a:pt x="375474" y="10947"/>
                  </a:lnTo>
                  <a:lnTo>
                    <a:pt x="377351" y="16397"/>
                  </a:lnTo>
                  <a:lnTo>
                    <a:pt x="379210" y="21870"/>
                  </a:lnTo>
                  <a:lnTo>
                    <a:pt x="381044" y="27302"/>
                  </a:lnTo>
                  <a:lnTo>
                    <a:pt x="382897" y="32776"/>
                  </a:lnTo>
                  <a:lnTo>
                    <a:pt x="384780" y="38250"/>
                  </a:lnTo>
                  <a:lnTo>
                    <a:pt x="386632" y="43699"/>
                  </a:lnTo>
                  <a:lnTo>
                    <a:pt x="388515" y="49173"/>
                  </a:lnTo>
                  <a:lnTo>
                    <a:pt x="390343" y="54629"/>
                  </a:lnTo>
                  <a:lnTo>
                    <a:pt x="392202" y="60102"/>
                  </a:lnTo>
                  <a:lnTo>
                    <a:pt x="394061" y="65552"/>
                  </a:lnTo>
                  <a:lnTo>
                    <a:pt x="395938" y="71002"/>
                  </a:lnTo>
                  <a:lnTo>
                    <a:pt x="397796" y="76482"/>
                  </a:lnTo>
                  <a:lnTo>
                    <a:pt x="399625" y="81931"/>
                  </a:lnTo>
                  <a:lnTo>
                    <a:pt x="401508" y="87405"/>
                  </a:lnTo>
                  <a:lnTo>
                    <a:pt x="403360" y="92879"/>
                  </a:lnTo>
                  <a:lnTo>
                    <a:pt x="405219" y="98304"/>
                  </a:lnTo>
                  <a:lnTo>
                    <a:pt x="407102" y="103784"/>
                  </a:lnTo>
                  <a:lnTo>
                    <a:pt x="408930" y="109234"/>
                  </a:lnTo>
                  <a:lnTo>
                    <a:pt x="412641" y="120181"/>
                  </a:lnTo>
                  <a:lnTo>
                    <a:pt x="414524" y="125631"/>
                  </a:lnTo>
                  <a:lnTo>
                    <a:pt x="416383" y="131111"/>
                  </a:lnTo>
                  <a:lnTo>
                    <a:pt x="418235" y="136536"/>
                  </a:lnTo>
                  <a:lnTo>
                    <a:pt x="421947" y="147484"/>
                  </a:lnTo>
                  <a:lnTo>
                    <a:pt x="423805" y="152933"/>
                  </a:lnTo>
                  <a:lnTo>
                    <a:pt x="425682" y="158413"/>
                  </a:lnTo>
                  <a:lnTo>
                    <a:pt x="427541" y="163863"/>
                  </a:lnTo>
                  <a:lnTo>
                    <a:pt x="429375" y="169313"/>
                  </a:lnTo>
                  <a:lnTo>
                    <a:pt x="431228" y="174786"/>
                  </a:lnTo>
                  <a:lnTo>
                    <a:pt x="433111" y="180242"/>
                  </a:lnTo>
                  <a:lnTo>
                    <a:pt x="434963" y="185716"/>
                  </a:lnTo>
                  <a:lnTo>
                    <a:pt x="436846" y="191165"/>
                  </a:lnTo>
                  <a:lnTo>
                    <a:pt x="438681" y="196639"/>
                  </a:lnTo>
                  <a:lnTo>
                    <a:pt x="440533" y="202113"/>
                  </a:lnTo>
                  <a:lnTo>
                    <a:pt x="442392" y="207545"/>
                  </a:lnTo>
                  <a:lnTo>
                    <a:pt x="444269" y="213018"/>
                  </a:lnTo>
                  <a:lnTo>
                    <a:pt x="446128" y="218468"/>
                  </a:lnTo>
                  <a:lnTo>
                    <a:pt x="447962" y="223942"/>
                  </a:lnTo>
                  <a:lnTo>
                    <a:pt x="449815" y="229415"/>
                  </a:lnTo>
                  <a:lnTo>
                    <a:pt x="451698" y="234871"/>
                  </a:lnTo>
                  <a:lnTo>
                    <a:pt x="453550" y="240345"/>
                  </a:lnTo>
                  <a:lnTo>
                    <a:pt x="455433" y="245771"/>
                  </a:lnTo>
                  <a:lnTo>
                    <a:pt x="457261" y="251244"/>
                  </a:lnTo>
                  <a:lnTo>
                    <a:pt x="459120" y="256718"/>
                  </a:lnTo>
                  <a:lnTo>
                    <a:pt x="460979" y="262174"/>
                  </a:lnTo>
                  <a:lnTo>
                    <a:pt x="462856" y="267647"/>
                  </a:lnTo>
                  <a:lnTo>
                    <a:pt x="464714" y="273073"/>
                  </a:lnTo>
                  <a:lnTo>
                    <a:pt x="468426" y="284021"/>
                  </a:lnTo>
                  <a:lnTo>
                    <a:pt x="470278" y="289476"/>
                  </a:lnTo>
                  <a:lnTo>
                    <a:pt x="472137" y="294950"/>
                  </a:lnTo>
                  <a:lnTo>
                    <a:pt x="474020" y="300400"/>
                  </a:lnTo>
                  <a:lnTo>
                    <a:pt x="475872" y="305873"/>
                  </a:lnTo>
                  <a:lnTo>
                    <a:pt x="477707" y="311347"/>
                  </a:lnTo>
                  <a:lnTo>
                    <a:pt x="479559" y="316779"/>
                  </a:lnTo>
                  <a:lnTo>
                    <a:pt x="481442" y="322253"/>
                  </a:lnTo>
                  <a:lnTo>
                    <a:pt x="483301" y="327702"/>
                  </a:lnTo>
                  <a:lnTo>
                    <a:pt x="487012" y="338650"/>
                  </a:lnTo>
                  <a:lnTo>
                    <a:pt x="488865" y="344105"/>
                  </a:lnTo>
                  <a:lnTo>
                    <a:pt x="490723" y="349579"/>
                  </a:lnTo>
                  <a:lnTo>
                    <a:pt x="492600" y="355005"/>
                  </a:lnTo>
                  <a:lnTo>
                    <a:pt x="494459" y="360478"/>
                  </a:lnTo>
                  <a:lnTo>
                    <a:pt x="496293" y="365958"/>
                  </a:lnTo>
                  <a:lnTo>
                    <a:pt x="498146" y="371408"/>
                  </a:lnTo>
                  <a:lnTo>
                    <a:pt x="500029" y="376882"/>
                  </a:lnTo>
                  <a:lnTo>
                    <a:pt x="501881" y="382307"/>
                  </a:lnTo>
                  <a:lnTo>
                    <a:pt x="503764" y="387781"/>
                  </a:lnTo>
                  <a:lnTo>
                    <a:pt x="505599" y="393261"/>
                  </a:lnTo>
                  <a:lnTo>
                    <a:pt x="507451" y="398710"/>
                  </a:lnTo>
                  <a:lnTo>
                    <a:pt x="509310" y="404184"/>
                  </a:lnTo>
                  <a:lnTo>
                    <a:pt x="511187" y="409634"/>
                  </a:lnTo>
                  <a:lnTo>
                    <a:pt x="513046" y="415108"/>
                  </a:lnTo>
                  <a:lnTo>
                    <a:pt x="514880" y="420587"/>
                  </a:lnTo>
                  <a:lnTo>
                    <a:pt x="516733" y="426013"/>
                  </a:lnTo>
                  <a:lnTo>
                    <a:pt x="518616" y="431487"/>
                  </a:lnTo>
                  <a:lnTo>
                    <a:pt x="520468" y="436936"/>
                  </a:lnTo>
                  <a:lnTo>
                    <a:pt x="522351" y="442410"/>
                  </a:lnTo>
                  <a:lnTo>
                    <a:pt x="524204" y="447890"/>
                  </a:lnTo>
                  <a:lnTo>
                    <a:pt x="526038" y="453340"/>
                  </a:lnTo>
                  <a:lnTo>
                    <a:pt x="527897" y="458789"/>
                  </a:lnTo>
                  <a:lnTo>
                    <a:pt x="529774" y="464239"/>
                  </a:lnTo>
                  <a:lnTo>
                    <a:pt x="533485" y="475192"/>
                  </a:lnTo>
                  <a:lnTo>
                    <a:pt x="535344" y="480642"/>
                  </a:lnTo>
                  <a:lnTo>
                    <a:pt x="537196" y="486116"/>
                  </a:lnTo>
                  <a:lnTo>
                    <a:pt x="539055" y="491542"/>
                  </a:lnTo>
                  <a:lnTo>
                    <a:pt x="540938" y="497021"/>
                  </a:lnTo>
                  <a:lnTo>
                    <a:pt x="542790" y="502495"/>
                  </a:lnTo>
                  <a:lnTo>
                    <a:pt x="544625" y="507945"/>
                  </a:lnTo>
                  <a:lnTo>
                    <a:pt x="546477" y="513418"/>
                  </a:lnTo>
                  <a:lnTo>
                    <a:pt x="548360" y="518868"/>
                  </a:lnTo>
                  <a:lnTo>
                    <a:pt x="552071" y="529822"/>
                  </a:lnTo>
                  <a:lnTo>
                    <a:pt x="553930" y="535247"/>
                  </a:lnTo>
                  <a:lnTo>
                    <a:pt x="555783" y="540721"/>
                  </a:lnTo>
                  <a:lnTo>
                    <a:pt x="557641" y="546171"/>
                  </a:lnTo>
                  <a:lnTo>
                    <a:pt x="559518" y="551650"/>
                  </a:lnTo>
                  <a:lnTo>
                    <a:pt x="561377" y="557124"/>
                  </a:lnTo>
                  <a:lnTo>
                    <a:pt x="563211" y="562550"/>
                  </a:lnTo>
                  <a:lnTo>
                    <a:pt x="565064" y="568024"/>
                  </a:lnTo>
                  <a:lnTo>
                    <a:pt x="566947" y="573479"/>
                  </a:lnTo>
                  <a:lnTo>
                    <a:pt x="568799" y="578953"/>
                  </a:lnTo>
                  <a:lnTo>
                    <a:pt x="570682" y="584427"/>
                  </a:lnTo>
                  <a:lnTo>
                    <a:pt x="572517" y="589876"/>
                  </a:lnTo>
                  <a:lnTo>
                    <a:pt x="574369" y="595350"/>
                  </a:lnTo>
                  <a:lnTo>
                    <a:pt x="576228" y="600782"/>
                  </a:lnTo>
                  <a:lnTo>
                    <a:pt x="578105" y="606256"/>
                  </a:lnTo>
                  <a:lnTo>
                    <a:pt x="579964" y="611729"/>
                  </a:lnTo>
                  <a:lnTo>
                    <a:pt x="581816" y="617179"/>
                  </a:lnTo>
                  <a:lnTo>
                    <a:pt x="583651" y="622653"/>
                  </a:lnTo>
                  <a:lnTo>
                    <a:pt x="585534" y="628126"/>
                  </a:lnTo>
                  <a:lnTo>
                    <a:pt x="587386" y="633582"/>
                  </a:lnTo>
                  <a:lnTo>
                    <a:pt x="589269" y="639056"/>
                  </a:lnTo>
                  <a:lnTo>
                    <a:pt x="591122" y="644481"/>
                  </a:lnTo>
                  <a:lnTo>
                    <a:pt x="592956" y="649955"/>
                  </a:lnTo>
                  <a:lnTo>
                    <a:pt x="594815" y="655435"/>
                  </a:lnTo>
                  <a:lnTo>
                    <a:pt x="596692" y="660885"/>
                  </a:lnTo>
                  <a:lnTo>
                    <a:pt x="598550" y="666358"/>
                  </a:lnTo>
                  <a:lnTo>
                    <a:pt x="600403" y="671784"/>
                  </a:lnTo>
                  <a:lnTo>
                    <a:pt x="604114" y="682738"/>
                  </a:lnTo>
                  <a:lnTo>
                    <a:pt x="605973" y="688187"/>
                  </a:lnTo>
                  <a:lnTo>
                    <a:pt x="607856" y="693661"/>
                  </a:lnTo>
                  <a:lnTo>
                    <a:pt x="609708" y="699111"/>
                  </a:lnTo>
                  <a:lnTo>
                    <a:pt x="611543" y="704584"/>
                  </a:lnTo>
                  <a:lnTo>
                    <a:pt x="613395" y="710064"/>
                  </a:lnTo>
                  <a:lnTo>
                    <a:pt x="615278" y="715490"/>
                  </a:lnTo>
                  <a:lnTo>
                    <a:pt x="617137" y="720964"/>
                  </a:lnTo>
                  <a:lnTo>
                    <a:pt x="618989" y="726413"/>
                  </a:lnTo>
                  <a:lnTo>
                    <a:pt x="622701" y="737367"/>
                  </a:lnTo>
                  <a:lnTo>
                    <a:pt x="624559" y="742816"/>
                  </a:lnTo>
                  <a:lnTo>
                    <a:pt x="626436" y="748266"/>
                  </a:lnTo>
                  <a:lnTo>
                    <a:pt x="628295" y="753716"/>
                  </a:lnTo>
                  <a:lnTo>
                    <a:pt x="630154" y="759195"/>
                  </a:lnTo>
                  <a:lnTo>
                    <a:pt x="631982" y="764669"/>
                  </a:lnTo>
                  <a:lnTo>
                    <a:pt x="633865" y="770119"/>
                  </a:lnTo>
                  <a:lnTo>
                    <a:pt x="635717" y="775593"/>
                  </a:lnTo>
                  <a:lnTo>
                    <a:pt x="637600" y="781018"/>
                  </a:lnTo>
                  <a:lnTo>
                    <a:pt x="639453" y="786498"/>
                  </a:lnTo>
                  <a:lnTo>
                    <a:pt x="641287" y="791972"/>
                  </a:lnTo>
                  <a:lnTo>
                    <a:pt x="643146" y="797421"/>
                  </a:lnTo>
                  <a:lnTo>
                    <a:pt x="645023" y="802895"/>
                  </a:lnTo>
                  <a:lnTo>
                    <a:pt x="646882" y="808345"/>
                  </a:lnTo>
                  <a:lnTo>
                    <a:pt x="648734" y="813825"/>
                  </a:lnTo>
                  <a:lnTo>
                    <a:pt x="650569" y="819298"/>
                  </a:lnTo>
                  <a:lnTo>
                    <a:pt x="652452" y="824724"/>
                  </a:lnTo>
                  <a:lnTo>
                    <a:pt x="654304" y="830198"/>
                  </a:lnTo>
                  <a:lnTo>
                    <a:pt x="656187" y="835647"/>
                  </a:lnTo>
                  <a:lnTo>
                    <a:pt x="658040" y="841127"/>
                  </a:lnTo>
                  <a:lnTo>
                    <a:pt x="659874" y="846601"/>
                  </a:lnTo>
                  <a:lnTo>
                    <a:pt x="661733" y="852027"/>
                  </a:lnTo>
                  <a:lnTo>
                    <a:pt x="663610" y="857500"/>
                  </a:lnTo>
                  <a:lnTo>
                    <a:pt x="665468" y="862956"/>
                  </a:lnTo>
                  <a:lnTo>
                    <a:pt x="669180" y="873903"/>
                  </a:lnTo>
                  <a:lnTo>
                    <a:pt x="671032" y="879353"/>
                  </a:lnTo>
                  <a:lnTo>
                    <a:pt x="672891" y="884827"/>
                  </a:lnTo>
                  <a:lnTo>
                    <a:pt x="674774" y="890259"/>
                  </a:lnTo>
                  <a:lnTo>
                    <a:pt x="676626" y="895732"/>
                  </a:lnTo>
                  <a:lnTo>
                    <a:pt x="678461" y="901206"/>
                  </a:lnTo>
                  <a:lnTo>
                    <a:pt x="680313" y="906656"/>
                  </a:lnTo>
                  <a:lnTo>
                    <a:pt x="682196" y="912129"/>
                  </a:lnTo>
                  <a:lnTo>
                    <a:pt x="684055" y="917585"/>
                  </a:lnTo>
                  <a:lnTo>
                    <a:pt x="685907" y="923059"/>
                  </a:lnTo>
                  <a:lnTo>
                    <a:pt x="687790" y="928533"/>
                  </a:lnTo>
                  <a:lnTo>
                    <a:pt x="689619" y="933958"/>
                  </a:lnTo>
                  <a:lnTo>
                    <a:pt x="691477" y="939432"/>
                  </a:lnTo>
                  <a:lnTo>
                    <a:pt x="693354" y="944888"/>
                  </a:lnTo>
                  <a:lnTo>
                    <a:pt x="697072" y="955835"/>
                  </a:lnTo>
                  <a:lnTo>
                    <a:pt x="698900" y="961261"/>
                  </a:lnTo>
                  <a:lnTo>
                    <a:pt x="700783" y="966735"/>
                  </a:lnTo>
                  <a:lnTo>
                    <a:pt x="702635" y="972190"/>
                  </a:lnTo>
                  <a:lnTo>
                    <a:pt x="704518" y="977664"/>
                  </a:lnTo>
                  <a:lnTo>
                    <a:pt x="706371" y="983138"/>
                  </a:lnTo>
                  <a:lnTo>
                    <a:pt x="708205" y="988587"/>
                  </a:lnTo>
                  <a:lnTo>
                    <a:pt x="710064" y="994061"/>
                  </a:lnTo>
                  <a:lnTo>
                    <a:pt x="711941" y="999493"/>
                  </a:lnTo>
                  <a:lnTo>
                    <a:pt x="715652" y="1010440"/>
                  </a:lnTo>
                  <a:lnTo>
                    <a:pt x="717487" y="1015890"/>
                  </a:lnTo>
                  <a:lnTo>
                    <a:pt x="719370" y="1021364"/>
                  </a:lnTo>
                  <a:lnTo>
                    <a:pt x="721222" y="1026819"/>
                  </a:lnTo>
                  <a:lnTo>
                    <a:pt x="723105" y="1032293"/>
                  </a:lnTo>
                  <a:lnTo>
                    <a:pt x="724958" y="1037743"/>
                  </a:lnTo>
                  <a:lnTo>
                    <a:pt x="726792" y="1043192"/>
                  </a:lnTo>
                  <a:lnTo>
                    <a:pt x="728651" y="1048672"/>
                  </a:lnTo>
                  <a:lnTo>
                    <a:pt x="730528" y="1054122"/>
                  </a:lnTo>
                  <a:lnTo>
                    <a:pt x="734239" y="1065069"/>
                  </a:lnTo>
                  <a:lnTo>
                    <a:pt x="736098" y="1070495"/>
                  </a:lnTo>
                  <a:lnTo>
                    <a:pt x="737950" y="1075975"/>
                  </a:lnTo>
                  <a:lnTo>
                    <a:pt x="739809" y="1081424"/>
                  </a:lnTo>
                  <a:lnTo>
                    <a:pt x="741692" y="1086898"/>
                  </a:lnTo>
                  <a:lnTo>
                    <a:pt x="743544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68868" y="177485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6571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55659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8868" y="144745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68868" y="1338339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68868" y="122922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68868" y="112008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68868" y="101096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8868" y="90182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0.9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0342C3FE-15D8-AC1C-2503-425333E9F4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0342C3FE-15D8-AC1C-2503-425333E9F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834747"/>
            <a:ext cx="1863089" cy="1097915"/>
            <a:chOff x="314461" y="834747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1383390"/>
              <a:ext cx="1857375" cy="546100"/>
            </a:xfrm>
            <a:custGeom>
              <a:avLst/>
              <a:gdLst/>
              <a:ahLst/>
              <a:cxnLst/>
              <a:rect l="l" t="t" r="r" b="b"/>
              <a:pathLst>
                <a:path w="1857375" h="546100">
                  <a:moveTo>
                    <a:pt x="0" y="545635"/>
                  </a:moveTo>
                  <a:lnTo>
                    <a:pt x="308556" y="545635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545635"/>
                  </a:lnTo>
                  <a:lnTo>
                    <a:pt x="1857000" y="545635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462856" y="0"/>
                  </a:lnTo>
                  <a:lnTo>
                    <a:pt x="464714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208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613424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208" y="13406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67794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1934330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19954"/>
            <a:ext cx="467995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2799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455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1" name="object 31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82151"/>
                  </a:moveTo>
                  <a:lnTo>
                    <a:pt x="19194" y="982151"/>
                  </a:lnTo>
                </a:path>
                <a:path w="1857375" h="1091564">
                  <a:moveTo>
                    <a:pt x="1857000" y="982151"/>
                  </a:moveTo>
                  <a:lnTo>
                    <a:pt x="1837775" y="98215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763893"/>
                  </a:moveTo>
                  <a:lnTo>
                    <a:pt x="19194" y="763893"/>
                  </a:lnTo>
                </a:path>
                <a:path w="1857375" h="1091564">
                  <a:moveTo>
                    <a:pt x="1857000" y="763893"/>
                  </a:moveTo>
                  <a:lnTo>
                    <a:pt x="1837775" y="76389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327377"/>
                  </a:moveTo>
                  <a:lnTo>
                    <a:pt x="19194" y="327377"/>
                  </a:lnTo>
                </a:path>
                <a:path w="1857375" h="1091564">
                  <a:moveTo>
                    <a:pt x="1857000" y="327377"/>
                  </a:moveTo>
                  <a:lnTo>
                    <a:pt x="1837775" y="327377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109119"/>
                  </a:moveTo>
                  <a:lnTo>
                    <a:pt x="19194" y="109119"/>
                  </a:lnTo>
                </a:path>
                <a:path w="1857375" h="1091564">
                  <a:moveTo>
                    <a:pt x="1857000" y="109119"/>
                  </a:moveTo>
                  <a:lnTo>
                    <a:pt x="1837775" y="109119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1381661"/>
              <a:ext cx="1857375" cy="545465"/>
            </a:xfrm>
            <a:custGeom>
              <a:avLst/>
              <a:gdLst/>
              <a:ahLst/>
              <a:cxnLst/>
              <a:rect l="l" t="t" r="r" b="b"/>
              <a:pathLst>
                <a:path w="1857375" h="545464">
                  <a:moveTo>
                    <a:pt x="0" y="545094"/>
                  </a:moveTo>
                  <a:lnTo>
                    <a:pt x="1852" y="542345"/>
                  </a:lnTo>
                  <a:lnTo>
                    <a:pt x="3711" y="539620"/>
                  </a:lnTo>
                  <a:lnTo>
                    <a:pt x="5545" y="536895"/>
                  </a:lnTo>
                  <a:lnTo>
                    <a:pt x="7422" y="534165"/>
                  </a:lnTo>
                  <a:lnTo>
                    <a:pt x="9281" y="531416"/>
                  </a:lnTo>
                  <a:lnTo>
                    <a:pt x="11133" y="528691"/>
                  </a:lnTo>
                  <a:lnTo>
                    <a:pt x="13016" y="525942"/>
                  </a:lnTo>
                  <a:lnTo>
                    <a:pt x="14851" y="523241"/>
                  </a:lnTo>
                  <a:lnTo>
                    <a:pt x="16703" y="520516"/>
                  </a:lnTo>
                  <a:lnTo>
                    <a:pt x="18586" y="517767"/>
                  </a:lnTo>
                  <a:lnTo>
                    <a:pt x="20439" y="515043"/>
                  </a:lnTo>
                  <a:lnTo>
                    <a:pt x="22297" y="512294"/>
                  </a:lnTo>
                  <a:lnTo>
                    <a:pt x="24132" y="509593"/>
                  </a:lnTo>
                  <a:lnTo>
                    <a:pt x="26009" y="506862"/>
                  </a:lnTo>
                  <a:lnTo>
                    <a:pt x="27867" y="504113"/>
                  </a:lnTo>
                  <a:lnTo>
                    <a:pt x="29720" y="501388"/>
                  </a:lnTo>
                  <a:lnTo>
                    <a:pt x="31603" y="498639"/>
                  </a:lnTo>
                  <a:lnTo>
                    <a:pt x="33455" y="495939"/>
                  </a:lnTo>
                  <a:lnTo>
                    <a:pt x="35290" y="493214"/>
                  </a:lnTo>
                  <a:lnTo>
                    <a:pt x="37173" y="490465"/>
                  </a:lnTo>
                  <a:lnTo>
                    <a:pt x="39025" y="487740"/>
                  </a:lnTo>
                  <a:lnTo>
                    <a:pt x="40884" y="484991"/>
                  </a:lnTo>
                  <a:lnTo>
                    <a:pt x="42761" y="482284"/>
                  </a:lnTo>
                  <a:lnTo>
                    <a:pt x="44595" y="479535"/>
                  </a:lnTo>
                  <a:lnTo>
                    <a:pt x="46454" y="476811"/>
                  </a:lnTo>
                  <a:lnTo>
                    <a:pt x="48307" y="474062"/>
                  </a:lnTo>
                  <a:lnTo>
                    <a:pt x="50190" y="471337"/>
                  </a:lnTo>
                  <a:lnTo>
                    <a:pt x="52042" y="468636"/>
                  </a:lnTo>
                  <a:lnTo>
                    <a:pt x="53877" y="465887"/>
                  </a:lnTo>
                  <a:lnTo>
                    <a:pt x="55753" y="463162"/>
                  </a:lnTo>
                  <a:lnTo>
                    <a:pt x="57612" y="460413"/>
                  </a:lnTo>
                  <a:lnTo>
                    <a:pt x="59471" y="457689"/>
                  </a:lnTo>
                  <a:lnTo>
                    <a:pt x="61348" y="454982"/>
                  </a:lnTo>
                  <a:lnTo>
                    <a:pt x="63182" y="452233"/>
                  </a:lnTo>
                  <a:lnTo>
                    <a:pt x="65035" y="449508"/>
                  </a:lnTo>
                  <a:lnTo>
                    <a:pt x="66918" y="446759"/>
                  </a:lnTo>
                  <a:lnTo>
                    <a:pt x="68770" y="444034"/>
                  </a:lnTo>
                  <a:lnTo>
                    <a:pt x="70629" y="441333"/>
                  </a:lnTo>
                  <a:lnTo>
                    <a:pt x="72463" y="438585"/>
                  </a:lnTo>
                  <a:lnTo>
                    <a:pt x="74340" y="435860"/>
                  </a:lnTo>
                  <a:lnTo>
                    <a:pt x="76199" y="433111"/>
                  </a:lnTo>
                  <a:lnTo>
                    <a:pt x="78051" y="430386"/>
                  </a:lnTo>
                  <a:lnTo>
                    <a:pt x="79934" y="427655"/>
                  </a:lnTo>
                  <a:lnTo>
                    <a:pt x="81769" y="424930"/>
                  </a:lnTo>
                  <a:lnTo>
                    <a:pt x="83621" y="422181"/>
                  </a:lnTo>
                  <a:lnTo>
                    <a:pt x="85504" y="419457"/>
                  </a:lnTo>
                  <a:lnTo>
                    <a:pt x="87357" y="416708"/>
                  </a:lnTo>
                  <a:lnTo>
                    <a:pt x="89215" y="414007"/>
                  </a:lnTo>
                  <a:lnTo>
                    <a:pt x="91092" y="411282"/>
                  </a:lnTo>
                  <a:lnTo>
                    <a:pt x="92927" y="408533"/>
                  </a:lnTo>
                  <a:lnTo>
                    <a:pt x="94785" y="405808"/>
                  </a:lnTo>
                  <a:lnTo>
                    <a:pt x="96638" y="403059"/>
                  </a:lnTo>
                  <a:lnTo>
                    <a:pt x="98521" y="400353"/>
                  </a:lnTo>
                  <a:lnTo>
                    <a:pt x="100373" y="397628"/>
                  </a:lnTo>
                  <a:lnTo>
                    <a:pt x="102208" y="394879"/>
                  </a:lnTo>
                  <a:lnTo>
                    <a:pt x="104091" y="392154"/>
                  </a:lnTo>
                  <a:lnTo>
                    <a:pt x="105943" y="389405"/>
                  </a:lnTo>
                  <a:lnTo>
                    <a:pt x="107802" y="386704"/>
                  </a:lnTo>
                  <a:lnTo>
                    <a:pt x="109679" y="383979"/>
                  </a:lnTo>
                  <a:lnTo>
                    <a:pt x="111513" y="381231"/>
                  </a:lnTo>
                  <a:lnTo>
                    <a:pt x="113372" y="378506"/>
                  </a:lnTo>
                  <a:lnTo>
                    <a:pt x="115225" y="375757"/>
                  </a:lnTo>
                  <a:lnTo>
                    <a:pt x="117108" y="373050"/>
                  </a:lnTo>
                  <a:lnTo>
                    <a:pt x="118960" y="370301"/>
                  </a:lnTo>
                  <a:lnTo>
                    <a:pt x="120795" y="367576"/>
                  </a:lnTo>
                  <a:lnTo>
                    <a:pt x="122671" y="364827"/>
                  </a:lnTo>
                  <a:lnTo>
                    <a:pt x="124530" y="362103"/>
                  </a:lnTo>
                  <a:lnTo>
                    <a:pt x="126389" y="359402"/>
                  </a:lnTo>
                  <a:lnTo>
                    <a:pt x="128266" y="356653"/>
                  </a:lnTo>
                  <a:lnTo>
                    <a:pt x="130100" y="353928"/>
                  </a:lnTo>
                  <a:lnTo>
                    <a:pt x="131953" y="351179"/>
                  </a:lnTo>
                  <a:lnTo>
                    <a:pt x="133836" y="348448"/>
                  </a:lnTo>
                  <a:lnTo>
                    <a:pt x="135688" y="345748"/>
                  </a:lnTo>
                  <a:lnTo>
                    <a:pt x="137547" y="342999"/>
                  </a:lnTo>
                  <a:lnTo>
                    <a:pt x="139430" y="340274"/>
                  </a:lnTo>
                  <a:lnTo>
                    <a:pt x="141258" y="337525"/>
                  </a:lnTo>
                  <a:lnTo>
                    <a:pt x="143117" y="334800"/>
                  </a:lnTo>
                  <a:lnTo>
                    <a:pt x="144969" y="332099"/>
                  </a:lnTo>
                  <a:lnTo>
                    <a:pt x="146852" y="329350"/>
                  </a:lnTo>
                  <a:lnTo>
                    <a:pt x="148711" y="326626"/>
                  </a:lnTo>
                  <a:lnTo>
                    <a:pt x="150539" y="323877"/>
                  </a:lnTo>
                  <a:lnTo>
                    <a:pt x="152422" y="321146"/>
                  </a:lnTo>
                  <a:lnTo>
                    <a:pt x="156133" y="315696"/>
                  </a:lnTo>
                  <a:lnTo>
                    <a:pt x="158010" y="312947"/>
                  </a:lnTo>
                  <a:lnTo>
                    <a:pt x="159845" y="310222"/>
                  </a:lnTo>
                  <a:lnTo>
                    <a:pt x="163556" y="304773"/>
                  </a:lnTo>
                  <a:lnTo>
                    <a:pt x="165439" y="302048"/>
                  </a:lnTo>
                  <a:lnTo>
                    <a:pt x="167291" y="299299"/>
                  </a:lnTo>
                  <a:lnTo>
                    <a:pt x="169126" y="296568"/>
                  </a:lnTo>
                  <a:lnTo>
                    <a:pt x="171009" y="293819"/>
                  </a:lnTo>
                  <a:lnTo>
                    <a:pt x="172861" y="291118"/>
                  </a:lnTo>
                  <a:lnTo>
                    <a:pt x="174720" y="288394"/>
                  </a:lnTo>
                  <a:lnTo>
                    <a:pt x="176597" y="285645"/>
                  </a:lnTo>
                  <a:lnTo>
                    <a:pt x="178431" y="282920"/>
                  </a:lnTo>
                  <a:lnTo>
                    <a:pt x="180290" y="280171"/>
                  </a:lnTo>
                  <a:lnTo>
                    <a:pt x="182143" y="277470"/>
                  </a:lnTo>
                  <a:lnTo>
                    <a:pt x="184026" y="274745"/>
                  </a:lnTo>
                  <a:lnTo>
                    <a:pt x="185878" y="271996"/>
                  </a:lnTo>
                  <a:lnTo>
                    <a:pt x="187713" y="269266"/>
                  </a:lnTo>
                  <a:lnTo>
                    <a:pt x="189589" y="266517"/>
                  </a:lnTo>
                  <a:lnTo>
                    <a:pt x="191448" y="263816"/>
                  </a:lnTo>
                  <a:lnTo>
                    <a:pt x="193307" y="261067"/>
                  </a:lnTo>
                  <a:lnTo>
                    <a:pt x="195184" y="258342"/>
                  </a:lnTo>
                  <a:lnTo>
                    <a:pt x="197042" y="255617"/>
                  </a:lnTo>
                  <a:lnTo>
                    <a:pt x="198871" y="252868"/>
                  </a:lnTo>
                  <a:lnTo>
                    <a:pt x="200754" y="250168"/>
                  </a:lnTo>
                  <a:lnTo>
                    <a:pt x="202606" y="247419"/>
                  </a:lnTo>
                  <a:lnTo>
                    <a:pt x="204465" y="244688"/>
                  </a:lnTo>
                  <a:lnTo>
                    <a:pt x="206348" y="241939"/>
                  </a:lnTo>
                  <a:lnTo>
                    <a:pt x="208176" y="239214"/>
                  </a:lnTo>
                  <a:lnTo>
                    <a:pt x="210035" y="236513"/>
                  </a:lnTo>
                  <a:lnTo>
                    <a:pt x="211887" y="233764"/>
                  </a:lnTo>
                  <a:lnTo>
                    <a:pt x="213770" y="231040"/>
                  </a:lnTo>
                  <a:lnTo>
                    <a:pt x="215629" y="228291"/>
                  </a:lnTo>
                  <a:lnTo>
                    <a:pt x="217457" y="225566"/>
                  </a:lnTo>
                  <a:lnTo>
                    <a:pt x="219340" y="222865"/>
                  </a:lnTo>
                  <a:lnTo>
                    <a:pt x="221193" y="220116"/>
                  </a:lnTo>
                  <a:lnTo>
                    <a:pt x="223051" y="217385"/>
                  </a:lnTo>
                  <a:lnTo>
                    <a:pt x="224928" y="214636"/>
                  </a:lnTo>
                  <a:lnTo>
                    <a:pt x="226763" y="211912"/>
                  </a:lnTo>
                  <a:lnTo>
                    <a:pt x="230474" y="206462"/>
                  </a:lnTo>
                  <a:lnTo>
                    <a:pt x="232357" y="203737"/>
                  </a:lnTo>
                  <a:lnTo>
                    <a:pt x="234209" y="200988"/>
                  </a:lnTo>
                  <a:lnTo>
                    <a:pt x="236044" y="198263"/>
                  </a:lnTo>
                  <a:lnTo>
                    <a:pt x="237927" y="195514"/>
                  </a:lnTo>
                  <a:lnTo>
                    <a:pt x="239779" y="192808"/>
                  </a:lnTo>
                  <a:lnTo>
                    <a:pt x="241638" y="190059"/>
                  </a:lnTo>
                  <a:lnTo>
                    <a:pt x="243515" y="187334"/>
                  </a:lnTo>
                  <a:lnTo>
                    <a:pt x="245349" y="184585"/>
                  </a:lnTo>
                  <a:lnTo>
                    <a:pt x="247208" y="181860"/>
                  </a:lnTo>
                  <a:lnTo>
                    <a:pt x="249061" y="179159"/>
                  </a:lnTo>
                  <a:lnTo>
                    <a:pt x="250944" y="176410"/>
                  </a:lnTo>
                  <a:lnTo>
                    <a:pt x="252796" y="173686"/>
                  </a:lnTo>
                  <a:lnTo>
                    <a:pt x="254679" y="170937"/>
                  </a:lnTo>
                  <a:lnTo>
                    <a:pt x="256507" y="168212"/>
                  </a:lnTo>
                  <a:lnTo>
                    <a:pt x="258366" y="165505"/>
                  </a:lnTo>
                  <a:lnTo>
                    <a:pt x="260225" y="162756"/>
                  </a:lnTo>
                  <a:lnTo>
                    <a:pt x="262102" y="160031"/>
                  </a:lnTo>
                  <a:lnTo>
                    <a:pt x="263960" y="157282"/>
                  </a:lnTo>
                  <a:lnTo>
                    <a:pt x="265789" y="154558"/>
                  </a:lnTo>
                  <a:lnTo>
                    <a:pt x="267672" y="151857"/>
                  </a:lnTo>
                  <a:lnTo>
                    <a:pt x="269524" y="149108"/>
                  </a:lnTo>
                  <a:lnTo>
                    <a:pt x="271383" y="146383"/>
                  </a:lnTo>
                  <a:lnTo>
                    <a:pt x="273266" y="143634"/>
                  </a:lnTo>
                  <a:lnTo>
                    <a:pt x="275094" y="140909"/>
                  </a:lnTo>
                  <a:lnTo>
                    <a:pt x="278805" y="135454"/>
                  </a:lnTo>
                  <a:lnTo>
                    <a:pt x="280688" y="132705"/>
                  </a:lnTo>
                  <a:lnTo>
                    <a:pt x="282547" y="129980"/>
                  </a:lnTo>
                  <a:lnTo>
                    <a:pt x="284375" y="127231"/>
                  </a:lnTo>
                  <a:lnTo>
                    <a:pt x="286258" y="124530"/>
                  </a:lnTo>
                  <a:lnTo>
                    <a:pt x="288111" y="121805"/>
                  </a:lnTo>
                  <a:lnTo>
                    <a:pt x="289969" y="119056"/>
                  </a:lnTo>
                  <a:lnTo>
                    <a:pt x="291846" y="116332"/>
                  </a:lnTo>
                  <a:lnTo>
                    <a:pt x="293681" y="113583"/>
                  </a:lnTo>
                  <a:lnTo>
                    <a:pt x="295539" y="110876"/>
                  </a:lnTo>
                  <a:lnTo>
                    <a:pt x="297392" y="108151"/>
                  </a:lnTo>
                  <a:lnTo>
                    <a:pt x="299275" y="105402"/>
                  </a:lnTo>
                  <a:lnTo>
                    <a:pt x="301127" y="102677"/>
                  </a:lnTo>
                  <a:lnTo>
                    <a:pt x="303010" y="99928"/>
                  </a:lnTo>
                  <a:lnTo>
                    <a:pt x="304845" y="97228"/>
                  </a:lnTo>
                  <a:lnTo>
                    <a:pt x="306697" y="94503"/>
                  </a:lnTo>
                  <a:lnTo>
                    <a:pt x="308556" y="91754"/>
                  </a:lnTo>
                  <a:lnTo>
                    <a:pt x="310433" y="89029"/>
                  </a:lnTo>
                  <a:lnTo>
                    <a:pt x="312292" y="86280"/>
                  </a:lnTo>
                  <a:lnTo>
                    <a:pt x="314126" y="83573"/>
                  </a:lnTo>
                  <a:lnTo>
                    <a:pt x="315979" y="80824"/>
                  </a:lnTo>
                  <a:lnTo>
                    <a:pt x="317862" y="78100"/>
                  </a:lnTo>
                  <a:lnTo>
                    <a:pt x="319714" y="75351"/>
                  </a:lnTo>
                  <a:lnTo>
                    <a:pt x="321597" y="72626"/>
                  </a:lnTo>
                  <a:lnTo>
                    <a:pt x="323425" y="69925"/>
                  </a:lnTo>
                  <a:lnTo>
                    <a:pt x="325284" y="67176"/>
                  </a:lnTo>
                  <a:lnTo>
                    <a:pt x="327143" y="64451"/>
                  </a:lnTo>
                  <a:lnTo>
                    <a:pt x="329020" y="61702"/>
                  </a:lnTo>
                  <a:lnTo>
                    <a:pt x="330878" y="58972"/>
                  </a:lnTo>
                  <a:lnTo>
                    <a:pt x="332707" y="56271"/>
                  </a:lnTo>
                  <a:lnTo>
                    <a:pt x="334590" y="53522"/>
                  </a:lnTo>
                  <a:lnTo>
                    <a:pt x="336442" y="50797"/>
                  </a:lnTo>
                  <a:lnTo>
                    <a:pt x="338301" y="48048"/>
                  </a:lnTo>
                  <a:lnTo>
                    <a:pt x="340184" y="45323"/>
                  </a:lnTo>
                  <a:lnTo>
                    <a:pt x="342012" y="42623"/>
                  </a:lnTo>
                  <a:lnTo>
                    <a:pt x="343871" y="39874"/>
                  </a:lnTo>
                  <a:lnTo>
                    <a:pt x="345723" y="37149"/>
                  </a:lnTo>
                  <a:lnTo>
                    <a:pt x="347606" y="34400"/>
                  </a:lnTo>
                  <a:lnTo>
                    <a:pt x="349465" y="31669"/>
                  </a:lnTo>
                  <a:lnTo>
                    <a:pt x="351293" y="28944"/>
                  </a:lnTo>
                  <a:lnTo>
                    <a:pt x="353176" y="26219"/>
                  </a:lnTo>
                  <a:lnTo>
                    <a:pt x="355029" y="23470"/>
                  </a:lnTo>
                  <a:lnTo>
                    <a:pt x="356887" y="20746"/>
                  </a:lnTo>
                  <a:lnTo>
                    <a:pt x="358764" y="18021"/>
                  </a:lnTo>
                  <a:lnTo>
                    <a:pt x="360623" y="15296"/>
                  </a:lnTo>
                  <a:lnTo>
                    <a:pt x="362457" y="12571"/>
                  </a:lnTo>
                  <a:lnTo>
                    <a:pt x="364310" y="9822"/>
                  </a:lnTo>
                  <a:lnTo>
                    <a:pt x="366193" y="7091"/>
                  </a:lnTo>
                  <a:lnTo>
                    <a:pt x="368045" y="4342"/>
                  </a:lnTo>
                  <a:lnTo>
                    <a:pt x="369928" y="1642"/>
                  </a:lnTo>
                  <a:lnTo>
                    <a:pt x="371763" y="0"/>
                  </a:lnTo>
                  <a:lnTo>
                    <a:pt x="373615" y="2724"/>
                  </a:lnTo>
                  <a:lnTo>
                    <a:pt x="375474" y="5473"/>
                  </a:lnTo>
                  <a:lnTo>
                    <a:pt x="377351" y="8198"/>
                  </a:lnTo>
                  <a:lnTo>
                    <a:pt x="379210" y="10899"/>
                  </a:lnTo>
                  <a:lnTo>
                    <a:pt x="381044" y="13648"/>
                  </a:lnTo>
                  <a:lnTo>
                    <a:pt x="382897" y="16373"/>
                  </a:lnTo>
                  <a:lnTo>
                    <a:pt x="384780" y="19122"/>
                  </a:lnTo>
                  <a:lnTo>
                    <a:pt x="386632" y="21852"/>
                  </a:lnTo>
                  <a:lnTo>
                    <a:pt x="388515" y="24577"/>
                  </a:lnTo>
                  <a:lnTo>
                    <a:pt x="390343" y="27302"/>
                  </a:lnTo>
                  <a:lnTo>
                    <a:pt x="392202" y="30051"/>
                  </a:lnTo>
                  <a:lnTo>
                    <a:pt x="394061" y="32776"/>
                  </a:lnTo>
                  <a:lnTo>
                    <a:pt x="395938" y="35501"/>
                  </a:lnTo>
                  <a:lnTo>
                    <a:pt x="397796" y="38225"/>
                  </a:lnTo>
                  <a:lnTo>
                    <a:pt x="399625" y="40950"/>
                  </a:lnTo>
                  <a:lnTo>
                    <a:pt x="401508" y="43699"/>
                  </a:lnTo>
                  <a:lnTo>
                    <a:pt x="403360" y="46430"/>
                  </a:lnTo>
                  <a:lnTo>
                    <a:pt x="405219" y="49179"/>
                  </a:lnTo>
                  <a:lnTo>
                    <a:pt x="407102" y="51880"/>
                  </a:lnTo>
                  <a:lnTo>
                    <a:pt x="408930" y="54605"/>
                  </a:lnTo>
                  <a:lnTo>
                    <a:pt x="410789" y="57353"/>
                  </a:lnTo>
                  <a:lnTo>
                    <a:pt x="412641" y="60078"/>
                  </a:lnTo>
                  <a:lnTo>
                    <a:pt x="414524" y="62827"/>
                  </a:lnTo>
                  <a:lnTo>
                    <a:pt x="416383" y="65528"/>
                  </a:lnTo>
                  <a:lnTo>
                    <a:pt x="418235" y="68253"/>
                  </a:lnTo>
                  <a:lnTo>
                    <a:pt x="420094" y="71002"/>
                  </a:lnTo>
                  <a:lnTo>
                    <a:pt x="421947" y="73733"/>
                  </a:lnTo>
                  <a:lnTo>
                    <a:pt x="423805" y="76482"/>
                  </a:lnTo>
                  <a:lnTo>
                    <a:pt x="425682" y="79182"/>
                  </a:lnTo>
                  <a:lnTo>
                    <a:pt x="427541" y="81931"/>
                  </a:lnTo>
                  <a:lnTo>
                    <a:pt x="429375" y="84656"/>
                  </a:lnTo>
                  <a:lnTo>
                    <a:pt x="431228" y="87381"/>
                  </a:lnTo>
                  <a:lnTo>
                    <a:pt x="433111" y="90130"/>
                  </a:lnTo>
                  <a:lnTo>
                    <a:pt x="434963" y="92831"/>
                  </a:lnTo>
                  <a:lnTo>
                    <a:pt x="436846" y="95579"/>
                  </a:lnTo>
                  <a:lnTo>
                    <a:pt x="438681" y="98310"/>
                  </a:lnTo>
                  <a:lnTo>
                    <a:pt x="440533" y="101059"/>
                  </a:lnTo>
                  <a:lnTo>
                    <a:pt x="442392" y="103784"/>
                  </a:lnTo>
                  <a:lnTo>
                    <a:pt x="444269" y="106485"/>
                  </a:lnTo>
                  <a:lnTo>
                    <a:pt x="446128" y="109234"/>
                  </a:lnTo>
                  <a:lnTo>
                    <a:pt x="447962" y="111959"/>
                  </a:lnTo>
                  <a:lnTo>
                    <a:pt x="449815" y="114707"/>
                  </a:lnTo>
                  <a:lnTo>
                    <a:pt x="451698" y="117432"/>
                  </a:lnTo>
                  <a:lnTo>
                    <a:pt x="453550" y="120133"/>
                  </a:lnTo>
                  <a:lnTo>
                    <a:pt x="455433" y="122882"/>
                  </a:lnTo>
                  <a:lnTo>
                    <a:pt x="457261" y="125613"/>
                  </a:lnTo>
                  <a:lnTo>
                    <a:pt x="459120" y="128362"/>
                  </a:lnTo>
                  <a:lnTo>
                    <a:pt x="460979" y="131087"/>
                  </a:lnTo>
                  <a:lnTo>
                    <a:pt x="462856" y="133811"/>
                  </a:lnTo>
                  <a:lnTo>
                    <a:pt x="466567" y="139261"/>
                  </a:lnTo>
                  <a:lnTo>
                    <a:pt x="468426" y="142010"/>
                  </a:lnTo>
                  <a:lnTo>
                    <a:pt x="472137" y="147460"/>
                  </a:lnTo>
                  <a:lnTo>
                    <a:pt x="474020" y="150191"/>
                  </a:lnTo>
                  <a:lnTo>
                    <a:pt x="475872" y="152939"/>
                  </a:lnTo>
                  <a:lnTo>
                    <a:pt x="477707" y="155664"/>
                  </a:lnTo>
                  <a:lnTo>
                    <a:pt x="479559" y="158413"/>
                  </a:lnTo>
                  <a:lnTo>
                    <a:pt x="481442" y="161114"/>
                  </a:lnTo>
                  <a:lnTo>
                    <a:pt x="483301" y="163839"/>
                  </a:lnTo>
                  <a:lnTo>
                    <a:pt x="485153" y="166588"/>
                  </a:lnTo>
                  <a:lnTo>
                    <a:pt x="487012" y="169313"/>
                  </a:lnTo>
                  <a:lnTo>
                    <a:pt x="488865" y="172061"/>
                  </a:lnTo>
                  <a:lnTo>
                    <a:pt x="490723" y="174762"/>
                  </a:lnTo>
                  <a:lnTo>
                    <a:pt x="492600" y="177493"/>
                  </a:lnTo>
                  <a:lnTo>
                    <a:pt x="494459" y="180242"/>
                  </a:lnTo>
                  <a:lnTo>
                    <a:pt x="496293" y="182967"/>
                  </a:lnTo>
                  <a:lnTo>
                    <a:pt x="498146" y="185716"/>
                  </a:lnTo>
                  <a:lnTo>
                    <a:pt x="500029" y="188417"/>
                  </a:lnTo>
                  <a:lnTo>
                    <a:pt x="501881" y="191141"/>
                  </a:lnTo>
                  <a:lnTo>
                    <a:pt x="503764" y="193890"/>
                  </a:lnTo>
                  <a:lnTo>
                    <a:pt x="505599" y="196615"/>
                  </a:lnTo>
                  <a:lnTo>
                    <a:pt x="507451" y="199364"/>
                  </a:lnTo>
                  <a:lnTo>
                    <a:pt x="509310" y="202071"/>
                  </a:lnTo>
                  <a:lnTo>
                    <a:pt x="511187" y="204820"/>
                  </a:lnTo>
                  <a:lnTo>
                    <a:pt x="513046" y="207545"/>
                  </a:lnTo>
                  <a:lnTo>
                    <a:pt x="514880" y="210293"/>
                  </a:lnTo>
                  <a:lnTo>
                    <a:pt x="516733" y="213018"/>
                  </a:lnTo>
                  <a:lnTo>
                    <a:pt x="518616" y="215719"/>
                  </a:lnTo>
                  <a:lnTo>
                    <a:pt x="520468" y="218468"/>
                  </a:lnTo>
                  <a:lnTo>
                    <a:pt x="522351" y="221193"/>
                  </a:lnTo>
                  <a:lnTo>
                    <a:pt x="524204" y="223942"/>
                  </a:lnTo>
                  <a:lnTo>
                    <a:pt x="526038" y="226667"/>
                  </a:lnTo>
                  <a:lnTo>
                    <a:pt x="527897" y="229373"/>
                  </a:lnTo>
                  <a:lnTo>
                    <a:pt x="529774" y="232122"/>
                  </a:lnTo>
                  <a:lnTo>
                    <a:pt x="531632" y="234847"/>
                  </a:lnTo>
                  <a:lnTo>
                    <a:pt x="533485" y="237596"/>
                  </a:lnTo>
                  <a:lnTo>
                    <a:pt x="535344" y="240321"/>
                  </a:lnTo>
                  <a:lnTo>
                    <a:pt x="537196" y="243022"/>
                  </a:lnTo>
                  <a:lnTo>
                    <a:pt x="539055" y="245771"/>
                  </a:lnTo>
                  <a:lnTo>
                    <a:pt x="540938" y="248495"/>
                  </a:lnTo>
                  <a:lnTo>
                    <a:pt x="542790" y="251244"/>
                  </a:lnTo>
                  <a:lnTo>
                    <a:pt x="544625" y="253969"/>
                  </a:lnTo>
                  <a:lnTo>
                    <a:pt x="546477" y="256700"/>
                  </a:lnTo>
                  <a:lnTo>
                    <a:pt x="548360" y="259425"/>
                  </a:lnTo>
                  <a:lnTo>
                    <a:pt x="550219" y="262174"/>
                  </a:lnTo>
                  <a:lnTo>
                    <a:pt x="552071" y="264899"/>
                  </a:lnTo>
                  <a:lnTo>
                    <a:pt x="553930" y="267647"/>
                  </a:lnTo>
                  <a:lnTo>
                    <a:pt x="555783" y="270348"/>
                  </a:lnTo>
                  <a:lnTo>
                    <a:pt x="557641" y="273073"/>
                  </a:lnTo>
                  <a:lnTo>
                    <a:pt x="559518" y="275822"/>
                  </a:lnTo>
                  <a:lnTo>
                    <a:pt x="561377" y="278547"/>
                  </a:lnTo>
                  <a:lnTo>
                    <a:pt x="563211" y="281296"/>
                  </a:lnTo>
                  <a:lnTo>
                    <a:pt x="565064" y="284003"/>
                  </a:lnTo>
                  <a:lnTo>
                    <a:pt x="566947" y="286727"/>
                  </a:lnTo>
                  <a:lnTo>
                    <a:pt x="568799" y="289476"/>
                  </a:lnTo>
                  <a:lnTo>
                    <a:pt x="570682" y="292201"/>
                  </a:lnTo>
                  <a:lnTo>
                    <a:pt x="572517" y="294950"/>
                  </a:lnTo>
                  <a:lnTo>
                    <a:pt x="574369" y="297651"/>
                  </a:lnTo>
                  <a:lnTo>
                    <a:pt x="576228" y="300376"/>
                  </a:lnTo>
                  <a:lnTo>
                    <a:pt x="578105" y="303125"/>
                  </a:lnTo>
                  <a:lnTo>
                    <a:pt x="579964" y="305849"/>
                  </a:lnTo>
                  <a:lnTo>
                    <a:pt x="581816" y="308598"/>
                  </a:lnTo>
                  <a:lnTo>
                    <a:pt x="583651" y="311305"/>
                  </a:lnTo>
                  <a:lnTo>
                    <a:pt x="585534" y="314054"/>
                  </a:lnTo>
                  <a:lnTo>
                    <a:pt x="587386" y="316779"/>
                  </a:lnTo>
                  <a:lnTo>
                    <a:pt x="589269" y="319528"/>
                  </a:lnTo>
                  <a:lnTo>
                    <a:pt x="591122" y="322253"/>
                  </a:lnTo>
                  <a:lnTo>
                    <a:pt x="592956" y="324953"/>
                  </a:lnTo>
                  <a:lnTo>
                    <a:pt x="594815" y="327702"/>
                  </a:lnTo>
                  <a:lnTo>
                    <a:pt x="596692" y="330427"/>
                  </a:lnTo>
                  <a:lnTo>
                    <a:pt x="598550" y="333176"/>
                  </a:lnTo>
                  <a:lnTo>
                    <a:pt x="600403" y="335907"/>
                  </a:lnTo>
                  <a:lnTo>
                    <a:pt x="602262" y="338608"/>
                  </a:lnTo>
                  <a:lnTo>
                    <a:pt x="604114" y="341356"/>
                  </a:lnTo>
                  <a:lnTo>
                    <a:pt x="605973" y="344081"/>
                  </a:lnTo>
                  <a:lnTo>
                    <a:pt x="607856" y="346830"/>
                  </a:lnTo>
                  <a:lnTo>
                    <a:pt x="609708" y="349555"/>
                  </a:lnTo>
                  <a:lnTo>
                    <a:pt x="611543" y="352256"/>
                  </a:lnTo>
                  <a:lnTo>
                    <a:pt x="613395" y="355005"/>
                  </a:lnTo>
                  <a:lnTo>
                    <a:pt x="615278" y="357730"/>
                  </a:lnTo>
                  <a:lnTo>
                    <a:pt x="617137" y="360478"/>
                  </a:lnTo>
                  <a:lnTo>
                    <a:pt x="622701" y="368659"/>
                  </a:lnTo>
                  <a:lnTo>
                    <a:pt x="624559" y="371408"/>
                  </a:lnTo>
                  <a:lnTo>
                    <a:pt x="626436" y="374133"/>
                  </a:lnTo>
                  <a:lnTo>
                    <a:pt x="630154" y="379582"/>
                  </a:lnTo>
                  <a:lnTo>
                    <a:pt x="631982" y="382307"/>
                  </a:lnTo>
                  <a:lnTo>
                    <a:pt x="633865" y="385056"/>
                  </a:lnTo>
                  <a:lnTo>
                    <a:pt x="635717" y="387787"/>
                  </a:lnTo>
                  <a:lnTo>
                    <a:pt x="637600" y="390536"/>
                  </a:lnTo>
                  <a:lnTo>
                    <a:pt x="639453" y="393237"/>
                  </a:lnTo>
                  <a:lnTo>
                    <a:pt x="641287" y="395962"/>
                  </a:lnTo>
                  <a:lnTo>
                    <a:pt x="643146" y="398710"/>
                  </a:lnTo>
                  <a:lnTo>
                    <a:pt x="645023" y="401435"/>
                  </a:lnTo>
                  <a:lnTo>
                    <a:pt x="646882" y="404184"/>
                  </a:lnTo>
                  <a:lnTo>
                    <a:pt x="648734" y="406885"/>
                  </a:lnTo>
                  <a:lnTo>
                    <a:pt x="650569" y="409610"/>
                  </a:lnTo>
                  <a:lnTo>
                    <a:pt x="652452" y="412359"/>
                  </a:lnTo>
                  <a:lnTo>
                    <a:pt x="654304" y="415090"/>
                  </a:lnTo>
                  <a:lnTo>
                    <a:pt x="656187" y="417839"/>
                  </a:lnTo>
                  <a:lnTo>
                    <a:pt x="658040" y="420539"/>
                  </a:lnTo>
                  <a:lnTo>
                    <a:pt x="659874" y="423288"/>
                  </a:lnTo>
                  <a:lnTo>
                    <a:pt x="661733" y="426013"/>
                  </a:lnTo>
                  <a:lnTo>
                    <a:pt x="663610" y="428738"/>
                  </a:lnTo>
                  <a:lnTo>
                    <a:pt x="665468" y="431487"/>
                  </a:lnTo>
                  <a:lnTo>
                    <a:pt x="667321" y="434188"/>
                  </a:lnTo>
                  <a:lnTo>
                    <a:pt x="669180" y="436936"/>
                  </a:lnTo>
                  <a:lnTo>
                    <a:pt x="671032" y="439667"/>
                  </a:lnTo>
                  <a:lnTo>
                    <a:pt x="672891" y="442416"/>
                  </a:lnTo>
                  <a:lnTo>
                    <a:pt x="674774" y="445141"/>
                  </a:lnTo>
                  <a:lnTo>
                    <a:pt x="676626" y="447842"/>
                  </a:lnTo>
                  <a:lnTo>
                    <a:pt x="678461" y="450591"/>
                  </a:lnTo>
                  <a:lnTo>
                    <a:pt x="680313" y="453316"/>
                  </a:lnTo>
                  <a:lnTo>
                    <a:pt x="682196" y="456064"/>
                  </a:lnTo>
                  <a:lnTo>
                    <a:pt x="684055" y="458789"/>
                  </a:lnTo>
                  <a:lnTo>
                    <a:pt x="685907" y="461490"/>
                  </a:lnTo>
                  <a:lnTo>
                    <a:pt x="687790" y="464239"/>
                  </a:lnTo>
                  <a:lnTo>
                    <a:pt x="689619" y="466970"/>
                  </a:lnTo>
                  <a:lnTo>
                    <a:pt x="691477" y="469719"/>
                  </a:lnTo>
                  <a:lnTo>
                    <a:pt x="693354" y="472444"/>
                  </a:lnTo>
                  <a:lnTo>
                    <a:pt x="697072" y="477893"/>
                  </a:lnTo>
                  <a:lnTo>
                    <a:pt x="698900" y="480618"/>
                  </a:lnTo>
                  <a:lnTo>
                    <a:pt x="700783" y="483367"/>
                  </a:lnTo>
                  <a:lnTo>
                    <a:pt x="702635" y="486092"/>
                  </a:lnTo>
                  <a:lnTo>
                    <a:pt x="704518" y="488841"/>
                  </a:lnTo>
                  <a:lnTo>
                    <a:pt x="706371" y="491548"/>
                  </a:lnTo>
                  <a:lnTo>
                    <a:pt x="708205" y="494296"/>
                  </a:lnTo>
                  <a:lnTo>
                    <a:pt x="710064" y="497021"/>
                  </a:lnTo>
                  <a:lnTo>
                    <a:pt x="711941" y="499770"/>
                  </a:lnTo>
                  <a:lnTo>
                    <a:pt x="713800" y="502495"/>
                  </a:lnTo>
                  <a:lnTo>
                    <a:pt x="715652" y="505196"/>
                  </a:lnTo>
                  <a:lnTo>
                    <a:pt x="717487" y="507945"/>
                  </a:lnTo>
                  <a:lnTo>
                    <a:pt x="719370" y="510670"/>
                  </a:lnTo>
                  <a:lnTo>
                    <a:pt x="721222" y="513418"/>
                  </a:lnTo>
                  <a:lnTo>
                    <a:pt x="723105" y="516143"/>
                  </a:lnTo>
                  <a:lnTo>
                    <a:pt x="724958" y="518850"/>
                  </a:lnTo>
                  <a:lnTo>
                    <a:pt x="726792" y="521599"/>
                  </a:lnTo>
                  <a:lnTo>
                    <a:pt x="728651" y="524324"/>
                  </a:lnTo>
                  <a:lnTo>
                    <a:pt x="730528" y="527073"/>
                  </a:lnTo>
                  <a:lnTo>
                    <a:pt x="732386" y="529798"/>
                  </a:lnTo>
                  <a:lnTo>
                    <a:pt x="734239" y="532498"/>
                  </a:lnTo>
                  <a:lnTo>
                    <a:pt x="736098" y="535247"/>
                  </a:lnTo>
                  <a:lnTo>
                    <a:pt x="737950" y="537972"/>
                  </a:lnTo>
                  <a:lnTo>
                    <a:pt x="739809" y="540721"/>
                  </a:lnTo>
                  <a:lnTo>
                    <a:pt x="741692" y="543446"/>
                  </a:lnTo>
                  <a:lnTo>
                    <a:pt x="743544" y="545094"/>
                  </a:lnTo>
                  <a:lnTo>
                    <a:pt x="1857000" y="545094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3711" y="1068336"/>
                  </a:lnTo>
                  <a:lnTo>
                    <a:pt x="5545" y="1057388"/>
                  </a:lnTo>
                  <a:lnTo>
                    <a:pt x="7422" y="1046483"/>
                  </a:lnTo>
                  <a:lnTo>
                    <a:pt x="11133" y="1024630"/>
                  </a:lnTo>
                  <a:lnTo>
                    <a:pt x="13016" y="1013731"/>
                  </a:lnTo>
                  <a:lnTo>
                    <a:pt x="14851" y="1002783"/>
                  </a:lnTo>
                  <a:lnTo>
                    <a:pt x="16703" y="991854"/>
                  </a:lnTo>
                  <a:lnTo>
                    <a:pt x="18586" y="980954"/>
                  </a:lnTo>
                  <a:lnTo>
                    <a:pt x="22297" y="959101"/>
                  </a:lnTo>
                  <a:lnTo>
                    <a:pt x="24132" y="948154"/>
                  </a:lnTo>
                  <a:lnTo>
                    <a:pt x="26009" y="937248"/>
                  </a:lnTo>
                  <a:lnTo>
                    <a:pt x="29720" y="915396"/>
                  </a:lnTo>
                  <a:lnTo>
                    <a:pt x="31603" y="904496"/>
                  </a:lnTo>
                  <a:lnTo>
                    <a:pt x="33455" y="893543"/>
                  </a:lnTo>
                  <a:lnTo>
                    <a:pt x="35290" y="882619"/>
                  </a:lnTo>
                  <a:lnTo>
                    <a:pt x="37173" y="871720"/>
                  </a:lnTo>
                  <a:lnTo>
                    <a:pt x="40884" y="849867"/>
                  </a:lnTo>
                  <a:lnTo>
                    <a:pt x="42761" y="838914"/>
                  </a:lnTo>
                  <a:lnTo>
                    <a:pt x="44595" y="828014"/>
                  </a:lnTo>
                  <a:lnTo>
                    <a:pt x="48307" y="806161"/>
                  </a:lnTo>
                  <a:lnTo>
                    <a:pt x="50190" y="795262"/>
                  </a:lnTo>
                  <a:lnTo>
                    <a:pt x="52042" y="784309"/>
                  </a:lnTo>
                  <a:lnTo>
                    <a:pt x="53877" y="773385"/>
                  </a:lnTo>
                  <a:lnTo>
                    <a:pt x="55753" y="762480"/>
                  </a:lnTo>
                  <a:lnTo>
                    <a:pt x="57612" y="751556"/>
                  </a:lnTo>
                  <a:lnTo>
                    <a:pt x="59471" y="740609"/>
                  </a:lnTo>
                  <a:lnTo>
                    <a:pt x="61348" y="729679"/>
                  </a:lnTo>
                  <a:lnTo>
                    <a:pt x="63182" y="718780"/>
                  </a:lnTo>
                  <a:lnTo>
                    <a:pt x="65035" y="707851"/>
                  </a:lnTo>
                  <a:lnTo>
                    <a:pt x="66918" y="696951"/>
                  </a:lnTo>
                  <a:lnTo>
                    <a:pt x="68770" y="686004"/>
                  </a:lnTo>
                  <a:lnTo>
                    <a:pt x="70629" y="675074"/>
                  </a:lnTo>
                  <a:lnTo>
                    <a:pt x="72463" y="664151"/>
                  </a:lnTo>
                  <a:lnTo>
                    <a:pt x="74340" y="653245"/>
                  </a:lnTo>
                  <a:lnTo>
                    <a:pt x="76199" y="642322"/>
                  </a:lnTo>
                  <a:lnTo>
                    <a:pt x="78051" y="631375"/>
                  </a:lnTo>
                  <a:lnTo>
                    <a:pt x="79934" y="620445"/>
                  </a:lnTo>
                  <a:lnTo>
                    <a:pt x="81769" y="609546"/>
                  </a:lnTo>
                  <a:lnTo>
                    <a:pt x="83621" y="598616"/>
                  </a:lnTo>
                  <a:lnTo>
                    <a:pt x="85504" y="587717"/>
                  </a:lnTo>
                  <a:lnTo>
                    <a:pt x="87357" y="576763"/>
                  </a:lnTo>
                  <a:lnTo>
                    <a:pt x="89215" y="565840"/>
                  </a:lnTo>
                  <a:lnTo>
                    <a:pt x="91092" y="554917"/>
                  </a:lnTo>
                  <a:lnTo>
                    <a:pt x="92927" y="544011"/>
                  </a:lnTo>
                  <a:lnTo>
                    <a:pt x="94785" y="533088"/>
                  </a:lnTo>
                  <a:lnTo>
                    <a:pt x="96638" y="522134"/>
                  </a:lnTo>
                  <a:lnTo>
                    <a:pt x="98521" y="511235"/>
                  </a:lnTo>
                  <a:lnTo>
                    <a:pt x="100373" y="500306"/>
                  </a:lnTo>
                  <a:lnTo>
                    <a:pt x="102208" y="489382"/>
                  </a:lnTo>
                  <a:lnTo>
                    <a:pt x="104091" y="478483"/>
                  </a:lnTo>
                  <a:lnTo>
                    <a:pt x="105943" y="467529"/>
                  </a:lnTo>
                  <a:lnTo>
                    <a:pt x="107802" y="456606"/>
                  </a:lnTo>
                  <a:lnTo>
                    <a:pt x="109679" y="445676"/>
                  </a:lnTo>
                  <a:lnTo>
                    <a:pt x="111513" y="434777"/>
                  </a:lnTo>
                  <a:lnTo>
                    <a:pt x="113372" y="423854"/>
                  </a:lnTo>
                  <a:lnTo>
                    <a:pt x="115225" y="412900"/>
                  </a:lnTo>
                  <a:lnTo>
                    <a:pt x="117108" y="402001"/>
                  </a:lnTo>
                  <a:lnTo>
                    <a:pt x="118960" y="391071"/>
                  </a:lnTo>
                  <a:lnTo>
                    <a:pt x="120795" y="380148"/>
                  </a:lnTo>
                  <a:lnTo>
                    <a:pt x="122671" y="369242"/>
                  </a:lnTo>
                  <a:lnTo>
                    <a:pt x="124530" y="358295"/>
                  </a:lnTo>
                  <a:lnTo>
                    <a:pt x="126389" y="347372"/>
                  </a:lnTo>
                  <a:lnTo>
                    <a:pt x="128266" y="336442"/>
                  </a:lnTo>
                  <a:lnTo>
                    <a:pt x="130100" y="325543"/>
                  </a:lnTo>
                  <a:lnTo>
                    <a:pt x="131953" y="314613"/>
                  </a:lnTo>
                  <a:lnTo>
                    <a:pt x="133836" y="303666"/>
                  </a:lnTo>
                  <a:lnTo>
                    <a:pt x="135688" y="292767"/>
                  </a:lnTo>
                  <a:lnTo>
                    <a:pt x="137547" y="281837"/>
                  </a:lnTo>
                  <a:lnTo>
                    <a:pt x="139430" y="270914"/>
                  </a:lnTo>
                  <a:lnTo>
                    <a:pt x="141258" y="260008"/>
                  </a:lnTo>
                  <a:lnTo>
                    <a:pt x="143117" y="249061"/>
                  </a:lnTo>
                  <a:lnTo>
                    <a:pt x="144969" y="238137"/>
                  </a:lnTo>
                  <a:lnTo>
                    <a:pt x="146852" y="227208"/>
                  </a:lnTo>
                  <a:lnTo>
                    <a:pt x="148711" y="216309"/>
                  </a:lnTo>
                  <a:lnTo>
                    <a:pt x="150539" y="205379"/>
                  </a:lnTo>
                  <a:lnTo>
                    <a:pt x="152422" y="194432"/>
                  </a:lnTo>
                  <a:lnTo>
                    <a:pt x="154275" y="183526"/>
                  </a:lnTo>
                  <a:lnTo>
                    <a:pt x="156133" y="172603"/>
                  </a:lnTo>
                  <a:lnTo>
                    <a:pt x="158010" y="161679"/>
                  </a:lnTo>
                  <a:lnTo>
                    <a:pt x="159845" y="150774"/>
                  </a:lnTo>
                  <a:lnTo>
                    <a:pt x="161703" y="139827"/>
                  </a:lnTo>
                  <a:lnTo>
                    <a:pt x="163556" y="128897"/>
                  </a:lnTo>
                  <a:lnTo>
                    <a:pt x="165439" y="117998"/>
                  </a:lnTo>
                  <a:lnTo>
                    <a:pt x="167291" y="107068"/>
                  </a:lnTo>
                  <a:lnTo>
                    <a:pt x="169126" y="96145"/>
                  </a:lnTo>
                  <a:lnTo>
                    <a:pt x="171009" y="85197"/>
                  </a:lnTo>
                  <a:lnTo>
                    <a:pt x="172861" y="74292"/>
                  </a:lnTo>
                  <a:lnTo>
                    <a:pt x="174720" y="63369"/>
                  </a:lnTo>
                  <a:lnTo>
                    <a:pt x="176597" y="52439"/>
                  </a:lnTo>
                  <a:lnTo>
                    <a:pt x="178431" y="41492"/>
                  </a:lnTo>
                  <a:lnTo>
                    <a:pt x="180290" y="30592"/>
                  </a:lnTo>
                  <a:lnTo>
                    <a:pt x="182143" y="19663"/>
                  </a:lnTo>
                  <a:lnTo>
                    <a:pt x="184026" y="8764"/>
                  </a:lnTo>
                  <a:lnTo>
                    <a:pt x="185878" y="0"/>
                  </a:lnTo>
                  <a:lnTo>
                    <a:pt x="187713" y="10947"/>
                  </a:lnTo>
                  <a:lnTo>
                    <a:pt x="189589" y="21870"/>
                  </a:lnTo>
                  <a:lnTo>
                    <a:pt x="191448" y="32776"/>
                  </a:lnTo>
                  <a:lnTo>
                    <a:pt x="193307" y="43699"/>
                  </a:lnTo>
                  <a:lnTo>
                    <a:pt x="195184" y="54629"/>
                  </a:lnTo>
                  <a:lnTo>
                    <a:pt x="197042" y="65552"/>
                  </a:lnTo>
                  <a:lnTo>
                    <a:pt x="198871" y="76482"/>
                  </a:lnTo>
                  <a:lnTo>
                    <a:pt x="200754" y="87405"/>
                  </a:lnTo>
                  <a:lnTo>
                    <a:pt x="202606" y="98304"/>
                  </a:lnTo>
                  <a:lnTo>
                    <a:pt x="204465" y="109234"/>
                  </a:lnTo>
                  <a:lnTo>
                    <a:pt x="206348" y="120181"/>
                  </a:lnTo>
                  <a:lnTo>
                    <a:pt x="208176" y="131111"/>
                  </a:lnTo>
                  <a:lnTo>
                    <a:pt x="210035" y="142010"/>
                  </a:lnTo>
                  <a:lnTo>
                    <a:pt x="211887" y="152933"/>
                  </a:lnTo>
                  <a:lnTo>
                    <a:pt x="213770" y="163863"/>
                  </a:lnTo>
                  <a:lnTo>
                    <a:pt x="215629" y="174786"/>
                  </a:lnTo>
                  <a:lnTo>
                    <a:pt x="217457" y="185716"/>
                  </a:lnTo>
                  <a:lnTo>
                    <a:pt x="219340" y="196639"/>
                  </a:lnTo>
                  <a:lnTo>
                    <a:pt x="221193" y="207545"/>
                  </a:lnTo>
                  <a:lnTo>
                    <a:pt x="223051" y="218468"/>
                  </a:lnTo>
                  <a:lnTo>
                    <a:pt x="224928" y="229415"/>
                  </a:lnTo>
                  <a:lnTo>
                    <a:pt x="226763" y="240345"/>
                  </a:lnTo>
                  <a:lnTo>
                    <a:pt x="228621" y="251244"/>
                  </a:lnTo>
                  <a:lnTo>
                    <a:pt x="230474" y="262174"/>
                  </a:lnTo>
                  <a:lnTo>
                    <a:pt x="232357" y="273073"/>
                  </a:lnTo>
                  <a:lnTo>
                    <a:pt x="234209" y="284021"/>
                  </a:lnTo>
                  <a:lnTo>
                    <a:pt x="236044" y="294950"/>
                  </a:lnTo>
                  <a:lnTo>
                    <a:pt x="237927" y="305873"/>
                  </a:lnTo>
                  <a:lnTo>
                    <a:pt x="239779" y="316779"/>
                  </a:lnTo>
                  <a:lnTo>
                    <a:pt x="241638" y="327702"/>
                  </a:lnTo>
                  <a:lnTo>
                    <a:pt x="243515" y="338650"/>
                  </a:lnTo>
                  <a:lnTo>
                    <a:pt x="245349" y="349579"/>
                  </a:lnTo>
                  <a:lnTo>
                    <a:pt x="247208" y="360478"/>
                  </a:lnTo>
                  <a:lnTo>
                    <a:pt x="249061" y="371408"/>
                  </a:lnTo>
                  <a:lnTo>
                    <a:pt x="250944" y="382307"/>
                  </a:lnTo>
                  <a:lnTo>
                    <a:pt x="252796" y="393261"/>
                  </a:lnTo>
                  <a:lnTo>
                    <a:pt x="254679" y="404184"/>
                  </a:lnTo>
                  <a:lnTo>
                    <a:pt x="256507" y="415108"/>
                  </a:lnTo>
                  <a:lnTo>
                    <a:pt x="258366" y="426013"/>
                  </a:lnTo>
                  <a:lnTo>
                    <a:pt x="260225" y="436936"/>
                  </a:lnTo>
                  <a:lnTo>
                    <a:pt x="262102" y="447890"/>
                  </a:lnTo>
                  <a:lnTo>
                    <a:pt x="263960" y="458789"/>
                  </a:lnTo>
                  <a:lnTo>
                    <a:pt x="265789" y="469719"/>
                  </a:lnTo>
                  <a:lnTo>
                    <a:pt x="267672" y="480642"/>
                  </a:lnTo>
                  <a:lnTo>
                    <a:pt x="269524" y="491542"/>
                  </a:lnTo>
                  <a:lnTo>
                    <a:pt x="271383" y="502495"/>
                  </a:lnTo>
                  <a:lnTo>
                    <a:pt x="273266" y="513418"/>
                  </a:lnTo>
                  <a:lnTo>
                    <a:pt x="275094" y="524348"/>
                  </a:lnTo>
                  <a:lnTo>
                    <a:pt x="276953" y="535247"/>
                  </a:lnTo>
                  <a:lnTo>
                    <a:pt x="278805" y="546171"/>
                  </a:lnTo>
                  <a:lnTo>
                    <a:pt x="280688" y="557124"/>
                  </a:lnTo>
                  <a:lnTo>
                    <a:pt x="282547" y="568024"/>
                  </a:lnTo>
                  <a:lnTo>
                    <a:pt x="284375" y="578953"/>
                  </a:lnTo>
                  <a:lnTo>
                    <a:pt x="286258" y="589876"/>
                  </a:lnTo>
                  <a:lnTo>
                    <a:pt x="288111" y="600782"/>
                  </a:lnTo>
                  <a:lnTo>
                    <a:pt x="289969" y="611729"/>
                  </a:lnTo>
                  <a:lnTo>
                    <a:pt x="291846" y="622653"/>
                  </a:lnTo>
                  <a:lnTo>
                    <a:pt x="293681" y="633582"/>
                  </a:lnTo>
                  <a:lnTo>
                    <a:pt x="295539" y="644481"/>
                  </a:lnTo>
                  <a:lnTo>
                    <a:pt x="297392" y="655435"/>
                  </a:lnTo>
                  <a:lnTo>
                    <a:pt x="299275" y="666358"/>
                  </a:lnTo>
                  <a:lnTo>
                    <a:pt x="301127" y="677258"/>
                  </a:lnTo>
                  <a:lnTo>
                    <a:pt x="303010" y="688187"/>
                  </a:lnTo>
                  <a:lnTo>
                    <a:pt x="304845" y="699111"/>
                  </a:lnTo>
                  <a:lnTo>
                    <a:pt x="306697" y="710064"/>
                  </a:lnTo>
                  <a:lnTo>
                    <a:pt x="308556" y="720964"/>
                  </a:lnTo>
                  <a:lnTo>
                    <a:pt x="310433" y="731887"/>
                  </a:lnTo>
                  <a:lnTo>
                    <a:pt x="312292" y="742816"/>
                  </a:lnTo>
                  <a:lnTo>
                    <a:pt x="314126" y="753716"/>
                  </a:lnTo>
                  <a:lnTo>
                    <a:pt x="315979" y="764669"/>
                  </a:lnTo>
                  <a:lnTo>
                    <a:pt x="317862" y="775593"/>
                  </a:lnTo>
                  <a:lnTo>
                    <a:pt x="319714" y="786498"/>
                  </a:lnTo>
                  <a:lnTo>
                    <a:pt x="321597" y="797421"/>
                  </a:lnTo>
                  <a:lnTo>
                    <a:pt x="323425" y="808345"/>
                  </a:lnTo>
                  <a:lnTo>
                    <a:pt x="325284" y="819298"/>
                  </a:lnTo>
                  <a:lnTo>
                    <a:pt x="327143" y="830198"/>
                  </a:lnTo>
                  <a:lnTo>
                    <a:pt x="329020" y="841127"/>
                  </a:lnTo>
                  <a:lnTo>
                    <a:pt x="330878" y="852027"/>
                  </a:lnTo>
                  <a:lnTo>
                    <a:pt x="332707" y="862956"/>
                  </a:lnTo>
                  <a:lnTo>
                    <a:pt x="334590" y="873903"/>
                  </a:lnTo>
                  <a:lnTo>
                    <a:pt x="336442" y="884827"/>
                  </a:lnTo>
                  <a:lnTo>
                    <a:pt x="338301" y="895732"/>
                  </a:lnTo>
                  <a:lnTo>
                    <a:pt x="340184" y="906656"/>
                  </a:lnTo>
                  <a:lnTo>
                    <a:pt x="342012" y="917585"/>
                  </a:lnTo>
                  <a:lnTo>
                    <a:pt x="343871" y="928533"/>
                  </a:lnTo>
                  <a:lnTo>
                    <a:pt x="345723" y="939432"/>
                  </a:lnTo>
                  <a:lnTo>
                    <a:pt x="347606" y="950361"/>
                  </a:lnTo>
                  <a:lnTo>
                    <a:pt x="349465" y="961261"/>
                  </a:lnTo>
                  <a:lnTo>
                    <a:pt x="351293" y="972190"/>
                  </a:lnTo>
                  <a:lnTo>
                    <a:pt x="353176" y="983138"/>
                  </a:lnTo>
                  <a:lnTo>
                    <a:pt x="355029" y="994061"/>
                  </a:lnTo>
                  <a:lnTo>
                    <a:pt x="356887" y="1004967"/>
                  </a:lnTo>
                  <a:lnTo>
                    <a:pt x="358764" y="1015890"/>
                  </a:lnTo>
                  <a:lnTo>
                    <a:pt x="360623" y="1026819"/>
                  </a:lnTo>
                  <a:lnTo>
                    <a:pt x="362457" y="1037743"/>
                  </a:lnTo>
                  <a:lnTo>
                    <a:pt x="364310" y="1048672"/>
                  </a:lnTo>
                  <a:lnTo>
                    <a:pt x="366193" y="1059596"/>
                  </a:lnTo>
                  <a:lnTo>
                    <a:pt x="368045" y="1070495"/>
                  </a:lnTo>
                  <a:lnTo>
                    <a:pt x="369928" y="1081424"/>
                  </a:lnTo>
                  <a:lnTo>
                    <a:pt x="371763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65711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447453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09019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68868" y="1120081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68868" y="901823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10426" y="3333729"/>
            <a:ext cx="131572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Mod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Ctrl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Intro</a:t>
            </a:r>
            <a:r>
              <a:rPr sz="600" spc="32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(w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Matlab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&amp;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83BD3F"/>
                </a:solidFill>
                <a:latin typeface="Arial"/>
                <a:cs typeface="Arial"/>
              </a:rPr>
              <a:t>Python)</a:t>
            </a:r>
            <a:endParaRPr sz="6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35976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980120" y="3333729"/>
            <a:ext cx="6483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071952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300956" y="3333729"/>
            <a:ext cx="25272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solidFill>
                  <a:srgbClr val="191919"/>
                </a:solidFill>
                <a:latin typeface="Arial"/>
                <a:cs typeface="Arial"/>
              </a:rPr>
              <a:t>29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150" dirty="0">
                <a:solidFill>
                  <a:srgbClr val="191919"/>
                </a:solidFill>
                <a:latin typeface="Arial"/>
                <a:cs typeface="Arial"/>
              </a:rPr>
              <a:t>/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191919"/>
                </a:solidFill>
                <a:latin typeface="Arial"/>
                <a:cs typeface="Arial"/>
              </a:rPr>
              <a:t>46</a:t>
            </a:r>
            <a:endParaRPr sz="6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57AEEA61-0C6A-53E3-C0AF-C5A21DF99E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57AEEA61-0C6A-53E3-C0AF-C5A21DF9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9340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367" y="1023821"/>
            <a:ext cx="4474210" cy="1522730"/>
            <a:chOff x="92367" y="1023821"/>
            <a:chExt cx="4474210" cy="1522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67" y="1023821"/>
              <a:ext cx="1299289" cy="15226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207" y="1374927"/>
              <a:ext cx="3133263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6628" y="1474457"/>
              <a:ext cx="65201" cy="652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6628" y="1684489"/>
              <a:ext cx="65201" cy="652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6628" y="1894522"/>
              <a:ext cx="65201" cy="6520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71307" y="1105816"/>
            <a:ext cx="3057525" cy="124142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200" spc="-60" dirty="0">
                <a:latin typeface="Arial"/>
                <a:cs typeface="Arial"/>
              </a:rPr>
              <a:t>Pierre-</a:t>
            </a:r>
            <a:r>
              <a:rPr sz="1200" spc="-50" dirty="0">
                <a:latin typeface="Arial"/>
                <a:cs typeface="Arial"/>
              </a:rPr>
              <a:t>Simon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-75" dirty="0">
                <a:latin typeface="Arial"/>
                <a:cs typeface="Arial"/>
              </a:rPr>
              <a:t>Laplace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(1749-</a:t>
            </a:r>
            <a:r>
              <a:rPr sz="1200" spc="-10" dirty="0">
                <a:latin typeface="Arial"/>
                <a:cs typeface="Arial"/>
              </a:rPr>
              <a:t>1827)</a:t>
            </a:r>
            <a:endParaRPr sz="1200">
              <a:latin typeface="Arial"/>
              <a:cs typeface="Arial"/>
            </a:endParaRPr>
          </a:p>
          <a:p>
            <a:pPr marL="289560" marR="150495">
              <a:lnSpc>
                <a:spcPct val="125299"/>
              </a:lnSpc>
              <a:spcBef>
                <a:spcPts val="40"/>
              </a:spcBef>
            </a:pPr>
            <a:r>
              <a:rPr sz="1100" dirty="0">
                <a:latin typeface="Arial"/>
                <a:cs typeface="Arial"/>
              </a:rPr>
              <a:t>“the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French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Newton”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“Newton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France” </a:t>
            </a:r>
            <a:r>
              <a:rPr sz="1100" spc="-10" dirty="0">
                <a:latin typeface="Arial"/>
                <a:cs typeface="Arial"/>
              </a:rPr>
              <a:t>13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85" dirty="0">
                <a:latin typeface="Arial"/>
                <a:cs typeface="Arial"/>
              </a:rPr>
              <a:t>years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younger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Lagrange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35" dirty="0">
                <a:latin typeface="Arial"/>
                <a:cs typeface="Arial"/>
              </a:rPr>
              <a:t>studied</a:t>
            </a:r>
            <a:r>
              <a:rPr sz="1100" spc="-40" dirty="0">
                <a:latin typeface="Arial"/>
                <a:cs typeface="Arial"/>
              </a:rPr>
              <a:t> under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Jean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Rond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d’Alembert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55" dirty="0">
                <a:latin typeface="Arial"/>
                <a:cs typeface="Arial"/>
              </a:rPr>
              <a:t>(co-</a:t>
            </a:r>
            <a:r>
              <a:rPr sz="1100" spc="-50" dirty="0">
                <a:latin typeface="Arial"/>
                <a:cs typeface="Arial"/>
              </a:rPr>
              <a:t>discovered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fundamental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theorem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algebra, </a:t>
            </a:r>
            <a:r>
              <a:rPr sz="1100" spc="-40" dirty="0">
                <a:latin typeface="Arial"/>
                <a:cs typeface="Arial"/>
              </a:rPr>
              <a:t>aka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d’Alembert/Gauss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0914" y="836250"/>
            <a:ext cx="1917064" cy="1096010"/>
            <a:chOff x="260914" y="836250"/>
            <a:chExt cx="1917064" cy="1096010"/>
          </a:xfrm>
        </p:grpSpPr>
        <p:sp>
          <p:nvSpPr>
            <p:cNvPr id="4" name="object 4"/>
            <p:cNvSpPr/>
            <p:nvPr/>
          </p:nvSpPr>
          <p:spPr>
            <a:xfrm>
              <a:off x="263922" y="83775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35372"/>
                  </a:moveTo>
                  <a:lnTo>
                    <a:pt x="19218" y="935372"/>
                  </a:lnTo>
                </a:path>
                <a:path w="1910714" h="1091564">
                  <a:moveTo>
                    <a:pt x="1910546" y="935372"/>
                  </a:moveTo>
                  <a:lnTo>
                    <a:pt x="1891322" y="935372"/>
                  </a:lnTo>
                </a:path>
                <a:path w="1910714" h="1091564">
                  <a:moveTo>
                    <a:pt x="0" y="779472"/>
                  </a:moveTo>
                  <a:lnTo>
                    <a:pt x="19218" y="779472"/>
                  </a:lnTo>
                </a:path>
                <a:path w="1910714" h="1091564">
                  <a:moveTo>
                    <a:pt x="1910546" y="779472"/>
                  </a:moveTo>
                  <a:lnTo>
                    <a:pt x="1891322" y="779472"/>
                  </a:lnTo>
                </a:path>
                <a:path w="1910714" h="1091564">
                  <a:moveTo>
                    <a:pt x="0" y="623597"/>
                  </a:moveTo>
                  <a:lnTo>
                    <a:pt x="19218" y="623597"/>
                  </a:lnTo>
                </a:path>
                <a:path w="1910714" h="1091564">
                  <a:moveTo>
                    <a:pt x="1910546" y="623597"/>
                  </a:moveTo>
                  <a:lnTo>
                    <a:pt x="1891322" y="623597"/>
                  </a:lnTo>
                </a:path>
                <a:path w="1910714" h="1091564">
                  <a:moveTo>
                    <a:pt x="0" y="467674"/>
                  </a:moveTo>
                  <a:lnTo>
                    <a:pt x="19218" y="467674"/>
                  </a:lnTo>
                </a:path>
                <a:path w="1910714" h="1091564">
                  <a:moveTo>
                    <a:pt x="1910546" y="467674"/>
                  </a:moveTo>
                  <a:lnTo>
                    <a:pt x="1891322" y="467674"/>
                  </a:lnTo>
                </a:path>
                <a:path w="1910714" h="1091564">
                  <a:moveTo>
                    <a:pt x="0" y="311798"/>
                  </a:moveTo>
                  <a:lnTo>
                    <a:pt x="19218" y="311798"/>
                  </a:lnTo>
                </a:path>
                <a:path w="1910714" h="1091564">
                  <a:moveTo>
                    <a:pt x="1910546" y="311798"/>
                  </a:moveTo>
                  <a:lnTo>
                    <a:pt x="1891322" y="311798"/>
                  </a:lnTo>
                </a:path>
                <a:path w="1910714" h="1091564">
                  <a:moveTo>
                    <a:pt x="0" y="155875"/>
                  </a:moveTo>
                  <a:lnTo>
                    <a:pt x="19218" y="155875"/>
                  </a:lnTo>
                </a:path>
                <a:path w="1910714" h="1091564">
                  <a:moveTo>
                    <a:pt x="1910546" y="155875"/>
                  </a:moveTo>
                  <a:lnTo>
                    <a:pt x="1891322" y="155875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18445" y="1091271"/>
                  </a:moveTo>
                  <a:lnTo>
                    <a:pt x="318445" y="1072053"/>
                  </a:lnTo>
                </a:path>
                <a:path w="1910714" h="1091564">
                  <a:moveTo>
                    <a:pt x="318445" y="0"/>
                  </a:moveTo>
                  <a:lnTo>
                    <a:pt x="318445" y="19218"/>
                  </a:lnTo>
                </a:path>
                <a:path w="1910714" h="1091564">
                  <a:moveTo>
                    <a:pt x="636848" y="1091271"/>
                  </a:moveTo>
                  <a:lnTo>
                    <a:pt x="636848" y="1072053"/>
                  </a:lnTo>
                </a:path>
                <a:path w="1910714" h="1091564">
                  <a:moveTo>
                    <a:pt x="636848" y="0"/>
                  </a:moveTo>
                  <a:lnTo>
                    <a:pt x="636848" y="19218"/>
                  </a:lnTo>
                </a:path>
                <a:path w="1910714" h="1091564">
                  <a:moveTo>
                    <a:pt x="955294" y="1091271"/>
                  </a:moveTo>
                  <a:lnTo>
                    <a:pt x="955294" y="1072053"/>
                  </a:lnTo>
                </a:path>
                <a:path w="1910714" h="1091564">
                  <a:moveTo>
                    <a:pt x="955294" y="0"/>
                  </a:moveTo>
                  <a:lnTo>
                    <a:pt x="955294" y="19218"/>
                  </a:lnTo>
                </a:path>
                <a:path w="1910714" h="1091564">
                  <a:moveTo>
                    <a:pt x="1273697" y="1091271"/>
                  </a:moveTo>
                  <a:lnTo>
                    <a:pt x="1273697" y="1072053"/>
                  </a:lnTo>
                </a:path>
                <a:path w="1910714" h="1091564">
                  <a:moveTo>
                    <a:pt x="1273697" y="0"/>
                  </a:moveTo>
                  <a:lnTo>
                    <a:pt x="1273697" y="19218"/>
                  </a:lnTo>
                </a:path>
                <a:path w="1910714" h="1091564">
                  <a:moveTo>
                    <a:pt x="1592143" y="1091271"/>
                  </a:moveTo>
                  <a:lnTo>
                    <a:pt x="1592143" y="1072053"/>
                  </a:lnTo>
                </a:path>
                <a:path w="1910714" h="1091564">
                  <a:moveTo>
                    <a:pt x="1592143" y="0"/>
                  </a:moveTo>
                  <a:lnTo>
                    <a:pt x="15921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922" y="1773126"/>
              <a:ext cx="1910714" cy="156210"/>
            </a:xfrm>
            <a:custGeom>
              <a:avLst/>
              <a:gdLst/>
              <a:ahLst/>
              <a:cxnLst/>
              <a:rect l="l" t="t" r="r" b="b"/>
              <a:pathLst>
                <a:path w="1910714" h="156210">
                  <a:moveTo>
                    <a:pt x="0" y="155899"/>
                  </a:moveTo>
                  <a:lnTo>
                    <a:pt x="317483" y="155899"/>
                  </a:lnTo>
                  <a:lnTo>
                    <a:pt x="319359" y="0"/>
                  </a:lnTo>
                  <a:lnTo>
                    <a:pt x="636848" y="0"/>
                  </a:lnTo>
                  <a:lnTo>
                    <a:pt x="638773" y="155899"/>
                  </a:lnTo>
                  <a:lnTo>
                    <a:pt x="1910546" y="15589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922" y="1617227"/>
              <a:ext cx="1910714" cy="312420"/>
            </a:xfrm>
            <a:custGeom>
              <a:avLst/>
              <a:gdLst/>
              <a:ahLst/>
              <a:cxnLst/>
              <a:rect l="l" t="t" r="r" b="b"/>
              <a:pathLst>
                <a:path w="1910714" h="312419">
                  <a:moveTo>
                    <a:pt x="0" y="311798"/>
                  </a:moveTo>
                  <a:lnTo>
                    <a:pt x="317483" y="311798"/>
                  </a:lnTo>
                  <a:lnTo>
                    <a:pt x="319359" y="0"/>
                  </a:lnTo>
                  <a:lnTo>
                    <a:pt x="476221" y="0"/>
                  </a:lnTo>
                  <a:lnTo>
                    <a:pt x="478104" y="311798"/>
                  </a:lnTo>
                  <a:lnTo>
                    <a:pt x="1910546" y="31179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3922" y="889731"/>
              <a:ext cx="1910714" cy="1039494"/>
            </a:xfrm>
            <a:custGeom>
              <a:avLst/>
              <a:gdLst/>
              <a:ahLst/>
              <a:cxnLst/>
              <a:rect l="l" t="t" r="r" b="b"/>
              <a:pathLst>
                <a:path w="1910714" h="1039494">
                  <a:moveTo>
                    <a:pt x="0" y="1039295"/>
                  </a:moveTo>
                  <a:lnTo>
                    <a:pt x="317483" y="1039295"/>
                  </a:lnTo>
                  <a:lnTo>
                    <a:pt x="319359" y="0"/>
                  </a:lnTo>
                  <a:lnTo>
                    <a:pt x="365273" y="0"/>
                  </a:lnTo>
                  <a:lnTo>
                    <a:pt x="367197" y="1039295"/>
                  </a:lnTo>
                  <a:lnTo>
                    <a:pt x="1910546" y="103929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922" y="83775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7673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73" y="173035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673" y="157444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418565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2626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110677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7673" y="95086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673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9823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29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136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3727" y="1919954"/>
            <a:ext cx="476884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688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6653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5" name="object 35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54825"/>
                  </a:moveTo>
                  <a:lnTo>
                    <a:pt x="19194" y="954825"/>
                  </a:lnTo>
                </a:path>
                <a:path w="1857375" h="1091564">
                  <a:moveTo>
                    <a:pt x="1857000" y="954825"/>
                  </a:moveTo>
                  <a:lnTo>
                    <a:pt x="1837775" y="954825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682034"/>
                  </a:moveTo>
                  <a:lnTo>
                    <a:pt x="19194" y="682034"/>
                  </a:lnTo>
                </a:path>
                <a:path w="1857375" h="1091564">
                  <a:moveTo>
                    <a:pt x="1857000" y="682034"/>
                  </a:moveTo>
                  <a:lnTo>
                    <a:pt x="1837775" y="682034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09213"/>
                  </a:moveTo>
                  <a:lnTo>
                    <a:pt x="19194" y="409213"/>
                  </a:lnTo>
                </a:path>
                <a:path w="1857375" h="1091564">
                  <a:moveTo>
                    <a:pt x="1857000" y="409213"/>
                  </a:moveTo>
                  <a:lnTo>
                    <a:pt x="1837775" y="409213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136398"/>
                  </a:moveTo>
                  <a:lnTo>
                    <a:pt x="19194" y="136398"/>
                  </a:lnTo>
                </a:path>
                <a:path w="1857375" h="1091564">
                  <a:moveTo>
                    <a:pt x="1857000" y="136398"/>
                  </a:moveTo>
                  <a:lnTo>
                    <a:pt x="1837775" y="136398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75279" y="1654193"/>
              <a:ext cx="1857375" cy="273050"/>
            </a:xfrm>
            <a:custGeom>
              <a:avLst/>
              <a:gdLst/>
              <a:ahLst/>
              <a:cxnLst/>
              <a:rect l="l" t="t" r="r" b="b"/>
              <a:pathLst>
                <a:path w="1857375" h="273050">
                  <a:moveTo>
                    <a:pt x="0" y="272562"/>
                  </a:moveTo>
                  <a:lnTo>
                    <a:pt x="1852" y="271196"/>
                  </a:lnTo>
                  <a:lnTo>
                    <a:pt x="3711" y="269813"/>
                  </a:lnTo>
                  <a:lnTo>
                    <a:pt x="5545" y="268447"/>
                  </a:lnTo>
                  <a:lnTo>
                    <a:pt x="7422" y="267088"/>
                  </a:lnTo>
                  <a:lnTo>
                    <a:pt x="11133" y="264363"/>
                  </a:lnTo>
                  <a:lnTo>
                    <a:pt x="13016" y="262974"/>
                  </a:lnTo>
                  <a:lnTo>
                    <a:pt x="14851" y="261632"/>
                  </a:lnTo>
                  <a:lnTo>
                    <a:pt x="16703" y="260249"/>
                  </a:lnTo>
                  <a:lnTo>
                    <a:pt x="18586" y="258883"/>
                  </a:lnTo>
                  <a:lnTo>
                    <a:pt x="20439" y="257548"/>
                  </a:lnTo>
                  <a:lnTo>
                    <a:pt x="22297" y="256159"/>
                  </a:lnTo>
                  <a:lnTo>
                    <a:pt x="24132" y="254799"/>
                  </a:lnTo>
                  <a:lnTo>
                    <a:pt x="26009" y="253410"/>
                  </a:lnTo>
                  <a:lnTo>
                    <a:pt x="27867" y="252074"/>
                  </a:lnTo>
                  <a:lnTo>
                    <a:pt x="29720" y="250709"/>
                  </a:lnTo>
                  <a:lnTo>
                    <a:pt x="31603" y="249325"/>
                  </a:lnTo>
                  <a:lnTo>
                    <a:pt x="33455" y="247984"/>
                  </a:lnTo>
                  <a:lnTo>
                    <a:pt x="35290" y="246595"/>
                  </a:lnTo>
                  <a:lnTo>
                    <a:pt x="37173" y="245235"/>
                  </a:lnTo>
                  <a:lnTo>
                    <a:pt x="39025" y="243894"/>
                  </a:lnTo>
                  <a:lnTo>
                    <a:pt x="40884" y="242510"/>
                  </a:lnTo>
                  <a:lnTo>
                    <a:pt x="42761" y="241145"/>
                  </a:lnTo>
                  <a:lnTo>
                    <a:pt x="44595" y="239761"/>
                  </a:lnTo>
                  <a:lnTo>
                    <a:pt x="46454" y="238420"/>
                  </a:lnTo>
                  <a:lnTo>
                    <a:pt x="48307" y="237061"/>
                  </a:lnTo>
                  <a:lnTo>
                    <a:pt x="50190" y="235671"/>
                  </a:lnTo>
                  <a:lnTo>
                    <a:pt x="52042" y="234330"/>
                  </a:lnTo>
                  <a:lnTo>
                    <a:pt x="53877" y="232946"/>
                  </a:lnTo>
                  <a:lnTo>
                    <a:pt x="55753" y="231581"/>
                  </a:lnTo>
                  <a:lnTo>
                    <a:pt x="57612" y="230246"/>
                  </a:lnTo>
                  <a:lnTo>
                    <a:pt x="59471" y="228856"/>
                  </a:lnTo>
                  <a:lnTo>
                    <a:pt x="61348" y="227497"/>
                  </a:lnTo>
                  <a:lnTo>
                    <a:pt x="63182" y="226107"/>
                  </a:lnTo>
                  <a:lnTo>
                    <a:pt x="65035" y="224772"/>
                  </a:lnTo>
                  <a:lnTo>
                    <a:pt x="66918" y="223406"/>
                  </a:lnTo>
                  <a:lnTo>
                    <a:pt x="68770" y="222023"/>
                  </a:lnTo>
                  <a:lnTo>
                    <a:pt x="70629" y="220682"/>
                  </a:lnTo>
                  <a:lnTo>
                    <a:pt x="72463" y="219292"/>
                  </a:lnTo>
                  <a:lnTo>
                    <a:pt x="74340" y="217933"/>
                  </a:lnTo>
                  <a:lnTo>
                    <a:pt x="78051" y="215208"/>
                  </a:lnTo>
                  <a:lnTo>
                    <a:pt x="79934" y="213842"/>
                  </a:lnTo>
                  <a:lnTo>
                    <a:pt x="81769" y="212459"/>
                  </a:lnTo>
                  <a:lnTo>
                    <a:pt x="83621" y="211093"/>
                  </a:lnTo>
                  <a:lnTo>
                    <a:pt x="85504" y="209752"/>
                  </a:lnTo>
                  <a:lnTo>
                    <a:pt x="87357" y="208369"/>
                  </a:lnTo>
                  <a:lnTo>
                    <a:pt x="89215" y="207003"/>
                  </a:lnTo>
                  <a:lnTo>
                    <a:pt x="91092" y="205644"/>
                  </a:lnTo>
                  <a:lnTo>
                    <a:pt x="92927" y="204278"/>
                  </a:lnTo>
                  <a:lnTo>
                    <a:pt x="94785" y="202919"/>
                  </a:lnTo>
                  <a:lnTo>
                    <a:pt x="96638" y="201529"/>
                  </a:lnTo>
                  <a:lnTo>
                    <a:pt x="98521" y="200194"/>
                  </a:lnTo>
                  <a:lnTo>
                    <a:pt x="100373" y="198805"/>
                  </a:lnTo>
                  <a:lnTo>
                    <a:pt x="102208" y="197445"/>
                  </a:lnTo>
                  <a:lnTo>
                    <a:pt x="104091" y="196104"/>
                  </a:lnTo>
                  <a:lnTo>
                    <a:pt x="105943" y="194714"/>
                  </a:lnTo>
                  <a:lnTo>
                    <a:pt x="107802" y="193355"/>
                  </a:lnTo>
                  <a:lnTo>
                    <a:pt x="109679" y="191965"/>
                  </a:lnTo>
                  <a:lnTo>
                    <a:pt x="111513" y="190630"/>
                  </a:lnTo>
                  <a:lnTo>
                    <a:pt x="113372" y="189265"/>
                  </a:lnTo>
                  <a:lnTo>
                    <a:pt x="115225" y="187881"/>
                  </a:lnTo>
                  <a:lnTo>
                    <a:pt x="117108" y="186540"/>
                  </a:lnTo>
                  <a:lnTo>
                    <a:pt x="118960" y="185156"/>
                  </a:lnTo>
                  <a:lnTo>
                    <a:pt x="120795" y="183791"/>
                  </a:lnTo>
                  <a:lnTo>
                    <a:pt x="122671" y="182450"/>
                  </a:lnTo>
                  <a:lnTo>
                    <a:pt x="124530" y="181066"/>
                  </a:lnTo>
                  <a:lnTo>
                    <a:pt x="126389" y="179701"/>
                  </a:lnTo>
                  <a:lnTo>
                    <a:pt x="128266" y="178317"/>
                  </a:lnTo>
                  <a:lnTo>
                    <a:pt x="130100" y="176976"/>
                  </a:lnTo>
                  <a:lnTo>
                    <a:pt x="131953" y="175616"/>
                  </a:lnTo>
                  <a:lnTo>
                    <a:pt x="133836" y="174227"/>
                  </a:lnTo>
                  <a:lnTo>
                    <a:pt x="135688" y="172892"/>
                  </a:lnTo>
                  <a:lnTo>
                    <a:pt x="137547" y="171502"/>
                  </a:lnTo>
                  <a:lnTo>
                    <a:pt x="139430" y="170143"/>
                  </a:lnTo>
                  <a:lnTo>
                    <a:pt x="141258" y="168801"/>
                  </a:lnTo>
                  <a:lnTo>
                    <a:pt x="143117" y="167412"/>
                  </a:lnTo>
                  <a:lnTo>
                    <a:pt x="144969" y="166052"/>
                  </a:lnTo>
                  <a:lnTo>
                    <a:pt x="146852" y="164663"/>
                  </a:lnTo>
                  <a:lnTo>
                    <a:pt x="148711" y="163328"/>
                  </a:lnTo>
                  <a:lnTo>
                    <a:pt x="150539" y="161962"/>
                  </a:lnTo>
                  <a:lnTo>
                    <a:pt x="152422" y="160579"/>
                  </a:lnTo>
                  <a:lnTo>
                    <a:pt x="156133" y="157854"/>
                  </a:lnTo>
                  <a:lnTo>
                    <a:pt x="158010" y="156488"/>
                  </a:lnTo>
                  <a:lnTo>
                    <a:pt x="159845" y="155123"/>
                  </a:lnTo>
                  <a:lnTo>
                    <a:pt x="163556" y="152398"/>
                  </a:lnTo>
                  <a:lnTo>
                    <a:pt x="165439" y="151015"/>
                  </a:lnTo>
                  <a:lnTo>
                    <a:pt x="167291" y="149649"/>
                  </a:lnTo>
                  <a:lnTo>
                    <a:pt x="169126" y="148314"/>
                  </a:lnTo>
                  <a:lnTo>
                    <a:pt x="171009" y="146924"/>
                  </a:lnTo>
                  <a:lnTo>
                    <a:pt x="172861" y="145565"/>
                  </a:lnTo>
                  <a:lnTo>
                    <a:pt x="174720" y="144175"/>
                  </a:lnTo>
                  <a:lnTo>
                    <a:pt x="176597" y="142834"/>
                  </a:lnTo>
                  <a:lnTo>
                    <a:pt x="178431" y="141475"/>
                  </a:lnTo>
                  <a:lnTo>
                    <a:pt x="180290" y="140085"/>
                  </a:lnTo>
                  <a:lnTo>
                    <a:pt x="182143" y="138750"/>
                  </a:lnTo>
                  <a:lnTo>
                    <a:pt x="184026" y="137360"/>
                  </a:lnTo>
                  <a:lnTo>
                    <a:pt x="185878" y="136001"/>
                  </a:lnTo>
                  <a:lnTo>
                    <a:pt x="187713" y="134660"/>
                  </a:lnTo>
                  <a:lnTo>
                    <a:pt x="189589" y="133276"/>
                  </a:lnTo>
                  <a:lnTo>
                    <a:pt x="191448" y="131911"/>
                  </a:lnTo>
                  <a:lnTo>
                    <a:pt x="193307" y="130527"/>
                  </a:lnTo>
                  <a:lnTo>
                    <a:pt x="195184" y="129186"/>
                  </a:lnTo>
                  <a:lnTo>
                    <a:pt x="197042" y="127820"/>
                  </a:lnTo>
                  <a:lnTo>
                    <a:pt x="198871" y="126437"/>
                  </a:lnTo>
                  <a:lnTo>
                    <a:pt x="200754" y="125096"/>
                  </a:lnTo>
                  <a:lnTo>
                    <a:pt x="202606" y="123712"/>
                  </a:lnTo>
                  <a:lnTo>
                    <a:pt x="204465" y="122347"/>
                  </a:lnTo>
                  <a:lnTo>
                    <a:pt x="206348" y="121011"/>
                  </a:lnTo>
                  <a:lnTo>
                    <a:pt x="208176" y="119622"/>
                  </a:lnTo>
                  <a:lnTo>
                    <a:pt x="210035" y="118262"/>
                  </a:lnTo>
                  <a:lnTo>
                    <a:pt x="211887" y="116873"/>
                  </a:lnTo>
                  <a:lnTo>
                    <a:pt x="213770" y="115532"/>
                  </a:lnTo>
                  <a:lnTo>
                    <a:pt x="215629" y="114172"/>
                  </a:lnTo>
                  <a:lnTo>
                    <a:pt x="217457" y="112783"/>
                  </a:lnTo>
                  <a:lnTo>
                    <a:pt x="219340" y="111447"/>
                  </a:lnTo>
                  <a:lnTo>
                    <a:pt x="221193" y="110058"/>
                  </a:lnTo>
                  <a:lnTo>
                    <a:pt x="223051" y="108698"/>
                  </a:lnTo>
                  <a:lnTo>
                    <a:pt x="224928" y="107333"/>
                  </a:lnTo>
                  <a:lnTo>
                    <a:pt x="226763" y="105974"/>
                  </a:lnTo>
                  <a:lnTo>
                    <a:pt x="228621" y="104608"/>
                  </a:lnTo>
                  <a:lnTo>
                    <a:pt x="230474" y="103225"/>
                  </a:lnTo>
                  <a:lnTo>
                    <a:pt x="232357" y="101883"/>
                  </a:lnTo>
                  <a:lnTo>
                    <a:pt x="234209" y="100518"/>
                  </a:lnTo>
                  <a:lnTo>
                    <a:pt x="236044" y="99134"/>
                  </a:lnTo>
                  <a:lnTo>
                    <a:pt x="237927" y="97769"/>
                  </a:lnTo>
                  <a:lnTo>
                    <a:pt x="241638" y="95044"/>
                  </a:lnTo>
                  <a:lnTo>
                    <a:pt x="243515" y="93685"/>
                  </a:lnTo>
                  <a:lnTo>
                    <a:pt x="245349" y="92295"/>
                  </a:lnTo>
                  <a:lnTo>
                    <a:pt x="247208" y="90954"/>
                  </a:lnTo>
                  <a:lnTo>
                    <a:pt x="249061" y="89570"/>
                  </a:lnTo>
                  <a:lnTo>
                    <a:pt x="250944" y="88205"/>
                  </a:lnTo>
                  <a:lnTo>
                    <a:pt x="252796" y="86870"/>
                  </a:lnTo>
                  <a:lnTo>
                    <a:pt x="254679" y="85480"/>
                  </a:lnTo>
                  <a:lnTo>
                    <a:pt x="256507" y="84121"/>
                  </a:lnTo>
                  <a:lnTo>
                    <a:pt x="258366" y="82731"/>
                  </a:lnTo>
                  <a:lnTo>
                    <a:pt x="260225" y="81396"/>
                  </a:lnTo>
                  <a:lnTo>
                    <a:pt x="262102" y="80030"/>
                  </a:lnTo>
                  <a:lnTo>
                    <a:pt x="263960" y="78647"/>
                  </a:lnTo>
                  <a:lnTo>
                    <a:pt x="265789" y="77306"/>
                  </a:lnTo>
                  <a:lnTo>
                    <a:pt x="267672" y="75916"/>
                  </a:lnTo>
                  <a:lnTo>
                    <a:pt x="269524" y="74557"/>
                  </a:lnTo>
                  <a:lnTo>
                    <a:pt x="271383" y="73215"/>
                  </a:lnTo>
                  <a:lnTo>
                    <a:pt x="273266" y="71832"/>
                  </a:lnTo>
                  <a:lnTo>
                    <a:pt x="275094" y="70466"/>
                  </a:lnTo>
                  <a:lnTo>
                    <a:pt x="276953" y="69083"/>
                  </a:lnTo>
                  <a:lnTo>
                    <a:pt x="278805" y="67742"/>
                  </a:lnTo>
                  <a:lnTo>
                    <a:pt x="280688" y="66382"/>
                  </a:lnTo>
                  <a:lnTo>
                    <a:pt x="282547" y="64993"/>
                  </a:lnTo>
                  <a:lnTo>
                    <a:pt x="284375" y="63651"/>
                  </a:lnTo>
                  <a:lnTo>
                    <a:pt x="286258" y="62268"/>
                  </a:lnTo>
                  <a:lnTo>
                    <a:pt x="288111" y="60902"/>
                  </a:lnTo>
                  <a:lnTo>
                    <a:pt x="289969" y="59567"/>
                  </a:lnTo>
                  <a:lnTo>
                    <a:pt x="291846" y="58178"/>
                  </a:lnTo>
                  <a:lnTo>
                    <a:pt x="293681" y="56818"/>
                  </a:lnTo>
                  <a:lnTo>
                    <a:pt x="295539" y="55429"/>
                  </a:lnTo>
                  <a:lnTo>
                    <a:pt x="297392" y="54093"/>
                  </a:lnTo>
                  <a:lnTo>
                    <a:pt x="299275" y="52728"/>
                  </a:lnTo>
                  <a:lnTo>
                    <a:pt x="301127" y="51344"/>
                  </a:lnTo>
                  <a:lnTo>
                    <a:pt x="303010" y="50003"/>
                  </a:lnTo>
                  <a:lnTo>
                    <a:pt x="304845" y="48614"/>
                  </a:lnTo>
                  <a:lnTo>
                    <a:pt x="308556" y="45889"/>
                  </a:lnTo>
                  <a:lnTo>
                    <a:pt x="310433" y="44529"/>
                  </a:lnTo>
                  <a:lnTo>
                    <a:pt x="312292" y="43164"/>
                  </a:lnTo>
                  <a:lnTo>
                    <a:pt x="314126" y="41780"/>
                  </a:lnTo>
                  <a:lnTo>
                    <a:pt x="315979" y="40415"/>
                  </a:lnTo>
                  <a:lnTo>
                    <a:pt x="317862" y="39074"/>
                  </a:lnTo>
                  <a:lnTo>
                    <a:pt x="319714" y="37690"/>
                  </a:lnTo>
                  <a:lnTo>
                    <a:pt x="321597" y="36325"/>
                  </a:lnTo>
                  <a:lnTo>
                    <a:pt x="323425" y="34965"/>
                  </a:lnTo>
                  <a:lnTo>
                    <a:pt x="327143" y="32240"/>
                  </a:lnTo>
                  <a:lnTo>
                    <a:pt x="329020" y="30851"/>
                  </a:lnTo>
                  <a:lnTo>
                    <a:pt x="330878" y="29516"/>
                  </a:lnTo>
                  <a:lnTo>
                    <a:pt x="332707" y="28126"/>
                  </a:lnTo>
                  <a:lnTo>
                    <a:pt x="334590" y="26767"/>
                  </a:lnTo>
                  <a:lnTo>
                    <a:pt x="336442" y="25425"/>
                  </a:lnTo>
                  <a:lnTo>
                    <a:pt x="338301" y="24036"/>
                  </a:lnTo>
                  <a:lnTo>
                    <a:pt x="340184" y="22676"/>
                  </a:lnTo>
                  <a:lnTo>
                    <a:pt x="342012" y="21287"/>
                  </a:lnTo>
                  <a:lnTo>
                    <a:pt x="343871" y="19952"/>
                  </a:lnTo>
                  <a:lnTo>
                    <a:pt x="345723" y="18586"/>
                  </a:lnTo>
                  <a:lnTo>
                    <a:pt x="347606" y="17203"/>
                  </a:lnTo>
                  <a:lnTo>
                    <a:pt x="349465" y="15861"/>
                  </a:lnTo>
                  <a:lnTo>
                    <a:pt x="351293" y="14478"/>
                  </a:lnTo>
                  <a:lnTo>
                    <a:pt x="353176" y="13112"/>
                  </a:lnTo>
                  <a:lnTo>
                    <a:pt x="355029" y="11771"/>
                  </a:lnTo>
                  <a:lnTo>
                    <a:pt x="356887" y="10388"/>
                  </a:lnTo>
                  <a:lnTo>
                    <a:pt x="358764" y="9022"/>
                  </a:lnTo>
                  <a:lnTo>
                    <a:pt x="360623" y="7639"/>
                  </a:lnTo>
                  <a:lnTo>
                    <a:pt x="362457" y="6297"/>
                  </a:lnTo>
                  <a:lnTo>
                    <a:pt x="364310" y="4938"/>
                  </a:lnTo>
                  <a:lnTo>
                    <a:pt x="366193" y="3548"/>
                  </a:lnTo>
                  <a:lnTo>
                    <a:pt x="368045" y="2213"/>
                  </a:lnTo>
                  <a:lnTo>
                    <a:pt x="369928" y="824"/>
                  </a:lnTo>
                  <a:lnTo>
                    <a:pt x="371763" y="0"/>
                  </a:lnTo>
                  <a:lnTo>
                    <a:pt x="373615" y="1365"/>
                  </a:lnTo>
                  <a:lnTo>
                    <a:pt x="375474" y="2748"/>
                  </a:lnTo>
                  <a:lnTo>
                    <a:pt x="377351" y="4090"/>
                  </a:lnTo>
                  <a:lnTo>
                    <a:pt x="379210" y="5479"/>
                  </a:lnTo>
                  <a:lnTo>
                    <a:pt x="381044" y="6839"/>
                  </a:lnTo>
                  <a:lnTo>
                    <a:pt x="382897" y="8180"/>
                  </a:lnTo>
                  <a:lnTo>
                    <a:pt x="384780" y="9564"/>
                  </a:lnTo>
                  <a:lnTo>
                    <a:pt x="386632" y="10929"/>
                  </a:lnTo>
                  <a:lnTo>
                    <a:pt x="388515" y="12312"/>
                  </a:lnTo>
                  <a:lnTo>
                    <a:pt x="390343" y="13654"/>
                  </a:lnTo>
                  <a:lnTo>
                    <a:pt x="392202" y="15013"/>
                  </a:lnTo>
                  <a:lnTo>
                    <a:pt x="394061" y="16403"/>
                  </a:lnTo>
                  <a:lnTo>
                    <a:pt x="395938" y="17744"/>
                  </a:lnTo>
                  <a:lnTo>
                    <a:pt x="397796" y="19128"/>
                  </a:lnTo>
                  <a:lnTo>
                    <a:pt x="399625" y="20493"/>
                  </a:lnTo>
                  <a:lnTo>
                    <a:pt x="401508" y="21828"/>
                  </a:lnTo>
                  <a:lnTo>
                    <a:pt x="403360" y="23218"/>
                  </a:lnTo>
                  <a:lnTo>
                    <a:pt x="405219" y="24577"/>
                  </a:lnTo>
                  <a:lnTo>
                    <a:pt x="407102" y="25967"/>
                  </a:lnTo>
                  <a:lnTo>
                    <a:pt x="408930" y="27302"/>
                  </a:lnTo>
                  <a:lnTo>
                    <a:pt x="410789" y="28667"/>
                  </a:lnTo>
                  <a:lnTo>
                    <a:pt x="412641" y="30051"/>
                  </a:lnTo>
                  <a:lnTo>
                    <a:pt x="414524" y="31392"/>
                  </a:lnTo>
                  <a:lnTo>
                    <a:pt x="416383" y="32782"/>
                  </a:lnTo>
                  <a:lnTo>
                    <a:pt x="423805" y="38231"/>
                  </a:lnTo>
                  <a:lnTo>
                    <a:pt x="425682" y="39615"/>
                  </a:lnTo>
                  <a:lnTo>
                    <a:pt x="427541" y="40980"/>
                  </a:lnTo>
                  <a:lnTo>
                    <a:pt x="429375" y="42322"/>
                  </a:lnTo>
                  <a:lnTo>
                    <a:pt x="431228" y="43705"/>
                  </a:lnTo>
                  <a:lnTo>
                    <a:pt x="433111" y="45071"/>
                  </a:lnTo>
                  <a:lnTo>
                    <a:pt x="434963" y="46430"/>
                  </a:lnTo>
                  <a:lnTo>
                    <a:pt x="436846" y="47795"/>
                  </a:lnTo>
                  <a:lnTo>
                    <a:pt x="438681" y="49155"/>
                  </a:lnTo>
                  <a:lnTo>
                    <a:pt x="440533" y="50544"/>
                  </a:lnTo>
                  <a:lnTo>
                    <a:pt x="442392" y="51880"/>
                  </a:lnTo>
                  <a:lnTo>
                    <a:pt x="444269" y="53269"/>
                  </a:lnTo>
                  <a:lnTo>
                    <a:pt x="446128" y="54629"/>
                  </a:lnTo>
                  <a:lnTo>
                    <a:pt x="447962" y="55970"/>
                  </a:lnTo>
                  <a:lnTo>
                    <a:pt x="449815" y="57360"/>
                  </a:lnTo>
                  <a:lnTo>
                    <a:pt x="451698" y="58719"/>
                  </a:lnTo>
                  <a:lnTo>
                    <a:pt x="453550" y="60108"/>
                  </a:lnTo>
                  <a:lnTo>
                    <a:pt x="455433" y="61444"/>
                  </a:lnTo>
                  <a:lnTo>
                    <a:pt x="457261" y="62809"/>
                  </a:lnTo>
                  <a:lnTo>
                    <a:pt x="459120" y="64193"/>
                  </a:lnTo>
                  <a:lnTo>
                    <a:pt x="460979" y="65534"/>
                  </a:lnTo>
                  <a:lnTo>
                    <a:pt x="462856" y="66918"/>
                  </a:lnTo>
                  <a:lnTo>
                    <a:pt x="464714" y="68283"/>
                  </a:lnTo>
                  <a:lnTo>
                    <a:pt x="466567" y="69666"/>
                  </a:lnTo>
                  <a:lnTo>
                    <a:pt x="468426" y="71008"/>
                  </a:lnTo>
                  <a:lnTo>
                    <a:pt x="470278" y="72373"/>
                  </a:lnTo>
                  <a:lnTo>
                    <a:pt x="472137" y="73757"/>
                  </a:lnTo>
                  <a:lnTo>
                    <a:pt x="474020" y="75098"/>
                  </a:lnTo>
                  <a:lnTo>
                    <a:pt x="475872" y="76482"/>
                  </a:lnTo>
                  <a:lnTo>
                    <a:pt x="477707" y="77847"/>
                  </a:lnTo>
                  <a:lnTo>
                    <a:pt x="479559" y="79182"/>
                  </a:lnTo>
                  <a:lnTo>
                    <a:pt x="481442" y="80572"/>
                  </a:lnTo>
                  <a:lnTo>
                    <a:pt x="483301" y="81931"/>
                  </a:lnTo>
                  <a:lnTo>
                    <a:pt x="485153" y="83321"/>
                  </a:lnTo>
                  <a:lnTo>
                    <a:pt x="487012" y="84662"/>
                  </a:lnTo>
                  <a:lnTo>
                    <a:pt x="488865" y="86021"/>
                  </a:lnTo>
                  <a:lnTo>
                    <a:pt x="490723" y="87411"/>
                  </a:lnTo>
                  <a:lnTo>
                    <a:pt x="492600" y="88746"/>
                  </a:lnTo>
                  <a:lnTo>
                    <a:pt x="494459" y="90136"/>
                  </a:lnTo>
                  <a:lnTo>
                    <a:pt x="496293" y="91495"/>
                  </a:lnTo>
                  <a:lnTo>
                    <a:pt x="498146" y="92861"/>
                  </a:lnTo>
                  <a:lnTo>
                    <a:pt x="500029" y="94220"/>
                  </a:lnTo>
                  <a:lnTo>
                    <a:pt x="501881" y="95585"/>
                  </a:lnTo>
                  <a:lnTo>
                    <a:pt x="503764" y="96969"/>
                  </a:lnTo>
                  <a:lnTo>
                    <a:pt x="505599" y="98310"/>
                  </a:lnTo>
                  <a:lnTo>
                    <a:pt x="507451" y="99676"/>
                  </a:lnTo>
                  <a:lnTo>
                    <a:pt x="509310" y="101059"/>
                  </a:lnTo>
                  <a:lnTo>
                    <a:pt x="511187" y="102425"/>
                  </a:lnTo>
                  <a:lnTo>
                    <a:pt x="513046" y="103784"/>
                  </a:lnTo>
                  <a:lnTo>
                    <a:pt x="514880" y="105149"/>
                  </a:lnTo>
                  <a:lnTo>
                    <a:pt x="516733" y="106509"/>
                  </a:lnTo>
                  <a:lnTo>
                    <a:pt x="518616" y="107898"/>
                  </a:lnTo>
                  <a:lnTo>
                    <a:pt x="520468" y="109240"/>
                  </a:lnTo>
                  <a:lnTo>
                    <a:pt x="522351" y="110623"/>
                  </a:lnTo>
                  <a:lnTo>
                    <a:pt x="524204" y="111989"/>
                  </a:lnTo>
                  <a:lnTo>
                    <a:pt x="526038" y="113324"/>
                  </a:lnTo>
                  <a:lnTo>
                    <a:pt x="527897" y="114713"/>
                  </a:lnTo>
                  <a:lnTo>
                    <a:pt x="529774" y="116073"/>
                  </a:lnTo>
                  <a:lnTo>
                    <a:pt x="531632" y="117462"/>
                  </a:lnTo>
                  <a:lnTo>
                    <a:pt x="533485" y="118798"/>
                  </a:lnTo>
                  <a:lnTo>
                    <a:pt x="535344" y="120163"/>
                  </a:lnTo>
                  <a:lnTo>
                    <a:pt x="537196" y="121547"/>
                  </a:lnTo>
                  <a:lnTo>
                    <a:pt x="539055" y="122888"/>
                  </a:lnTo>
                  <a:lnTo>
                    <a:pt x="540938" y="124278"/>
                  </a:lnTo>
                  <a:lnTo>
                    <a:pt x="542790" y="125637"/>
                  </a:lnTo>
                  <a:lnTo>
                    <a:pt x="544625" y="126978"/>
                  </a:lnTo>
                  <a:lnTo>
                    <a:pt x="546477" y="128362"/>
                  </a:lnTo>
                  <a:lnTo>
                    <a:pt x="548360" y="129727"/>
                  </a:lnTo>
                  <a:lnTo>
                    <a:pt x="550219" y="131111"/>
                  </a:lnTo>
                  <a:lnTo>
                    <a:pt x="552071" y="132452"/>
                  </a:lnTo>
                  <a:lnTo>
                    <a:pt x="553930" y="133811"/>
                  </a:lnTo>
                  <a:lnTo>
                    <a:pt x="555783" y="135201"/>
                  </a:lnTo>
                  <a:lnTo>
                    <a:pt x="557641" y="136542"/>
                  </a:lnTo>
                  <a:lnTo>
                    <a:pt x="559518" y="137926"/>
                  </a:lnTo>
                  <a:lnTo>
                    <a:pt x="561377" y="139291"/>
                  </a:lnTo>
                  <a:lnTo>
                    <a:pt x="563211" y="140627"/>
                  </a:lnTo>
                  <a:lnTo>
                    <a:pt x="565064" y="142016"/>
                  </a:lnTo>
                  <a:lnTo>
                    <a:pt x="566947" y="143375"/>
                  </a:lnTo>
                  <a:lnTo>
                    <a:pt x="568799" y="144765"/>
                  </a:lnTo>
                  <a:lnTo>
                    <a:pt x="570682" y="146100"/>
                  </a:lnTo>
                  <a:lnTo>
                    <a:pt x="572517" y="147466"/>
                  </a:lnTo>
                  <a:lnTo>
                    <a:pt x="574369" y="148849"/>
                  </a:lnTo>
                  <a:lnTo>
                    <a:pt x="576228" y="150191"/>
                  </a:lnTo>
                  <a:lnTo>
                    <a:pt x="578105" y="151580"/>
                  </a:lnTo>
                  <a:lnTo>
                    <a:pt x="581816" y="154305"/>
                  </a:lnTo>
                  <a:lnTo>
                    <a:pt x="583651" y="155664"/>
                  </a:lnTo>
                  <a:lnTo>
                    <a:pt x="585534" y="157030"/>
                  </a:lnTo>
                  <a:lnTo>
                    <a:pt x="587386" y="158413"/>
                  </a:lnTo>
                  <a:lnTo>
                    <a:pt x="589269" y="159779"/>
                  </a:lnTo>
                  <a:lnTo>
                    <a:pt x="591122" y="161120"/>
                  </a:lnTo>
                  <a:lnTo>
                    <a:pt x="592956" y="162503"/>
                  </a:lnTo>
                  <a:lnTo>
                    <a:pt x="594815" y="163869"/>
                  </a:lnTo>
                  <a:lnTo>
                    <a:pt x="596692" y="165228"/>
                  </a:lnTo>
                  <a:lnTo>
                    <a:pt x="600403" y="167953"/>
                  </a:lnTo>
                  <a:lnTo>
                    <a:pt x="602262" y="169343"/>
                  </a:lnTo>
                  <a:lnTo>
                    <a:pt x="604114" y="170678"/>
                  </a:lnTo>
                  <a:lnTo>
                    <a:pt x="605973" y="172067"/>
                  </a:lnTo>
                  <a:lnTo>
                    <a:pt x="607856" y="173427"/>
                  </a:lnTo>
                  <a:lnTo>
                    <a:pt x="609708" y="174768"/>
                  </a:lnTo>
                  <a:lnTo>
                    <a:pt x="611543" y="176158"/>
                  </a:lnTo>
                  <a:lnTo>
                    <a:pt x="613395" y="177517"/>
                  </a:lnTo>
                  <a:lnTo>
                    <a:pt x="615278" y="178907"/>
                  </a:lnTo>
                  <a:lnTo>
                    <a:pt x="617137" y="180242"/>
                  </a:lnTo>
                  <a:lnTo>
                    <a:pt x="618989" y="181607"/>
                  </a:lnTo>
                  <a:lnTo>
                    <a:pt x="620848" y="182991"/>
                  </a:lnTo>
                  <a:lnTo>
                    <a:pt x="622701" y="184332"/>
                  </a:lnTo>
                  <a:lnTo>
                    <a:pt x="624559" y="185716"/>
                  </a:lnTo>
                  <a:lnTo>
                    <a:pt x="626436" y="187081"/>
                  </a:lnTo>
                  <a:lnTo>
                    <a:pt x="628295" y="188423"/>
                  </a:lnTo>
                  <a:lnTo>
                    <a:pt x="630154" y="189806"/>
                  </a:lnTo>
                  <a:lnTo>
                    <a:pt x="631982" y="191171"/>
                  </a:lnTo>
                  <a:lnTo>
                    <a:pt x="633865" y="192555"/>
                  </a:lnTo>
                  <a:lnTo>
                    <a:pt x="635717" y="193896"/>
                  </a:lnTo>
                  <a:lnTo>
                    <a:pt x="637600" y="195256"/>
                  </a:lnTo>
                  <a:lnTo>
                    <a:pt x="639453" y="196645"/>
                  </a:lnTo>
                  <a:lnTo>
                    <a:pt x="641287" y="197981"/>
                  </a:lnTo>
                  <a:lnTo>
                    <a:pt x="643146" y="199370"/>
                  </a:lnTo>
                  <a:lnTo>
                    <a:pt x="645023" y="200729"/>
                  </a:lnTo>
                  <a:lnTo>
                    <a:pt x="646882" y="202071"/>
                  </a:lnTo>
                  <a:lnTo>
                    <a:pt x="648734" y="203460"/>
                  </a:lnTo>
                  <a:lnTo>
                    <a:pt x="650569" y="204820"/>
                  </a:lnTo>
                  <a:lnTo>
                    <a:pt x="652452" y="206209"/>
                  </a:lnTo>
                  <a:lnTo>
                    <a:pt x="654304" y="207545"/>
                  </a:lnTo>
                  <a:lnTo>
                    <a:pt x="656187" y="208910"/>
                  </a:lnTo>
                  <a:lnTo>
                    <a:pt x="658040" y="210293"/>
                  </a:lnTo>
                  <a:lnTo>
                    <a:pt x="659874" y="211659"/>
                  </a:lnTo>
                  <a:lnTo>
                    <a:pt x="661733" y="213018"/>
                  </a:lnTo>
                  <a:lnTo>
                    <a:pt x="663610" y="214384"/>
                  </a:lnTo>
                  <a:lnTo>
                    <a:pt x="669180" y="218474"/>
                  </a:lnTo>
                  <a:lnTo>
                    <a:pt x="671032" y="219857"/>
                  </a:lnTo>
                  <a:lnTo>
                    <a:pt x="672891" y="221223"/>
                  </a:lnTo>
                  <a:lnTo>
                    <a:pt x="674774" y="222558"/>
                  </a:lnTo>
                  <a:lnTo>
                    <a:pt x="676626" y="223948"/>
                  </a:lnTo>
                  <a:lnTo>
                    <a:pt x="678461" y="225307"/>
                  </a:lnTo>
                  <a:lnTo>
                    <a:pt x="680313" y="226697"/>
                  </a:lnTo>
                  <a:lnTo>
                    <a:pt x="682196" y="228038"/>
                  </a:lnTo>
                  <a:lnTo>
                    <a:pt x="684055" y="229397"/>
                  </a:lnTo>
                  <a:lnTo>
                    <a:pt x="685907" y="230787"/>
                  </a:lnTo>
                  <a:lnTo>
                    <a:pt x="687790" y="232122"/>
                  </a:lnTo>
                  <a:lnTo>
                    <a:pt x="689619" y="233512"/>
                  </a:lnTo>
                  <a:lnTo>
                    <a:pt x="691477" y="234871"/>
                  </a:lnTo>
                  <a:lnTo>
                    <a:pt x="693354" y="236213"/>
                  </a:lnTo>
                  <a:lnTo>
                    <a:pt x="695213" y="237596"/>
                  </a:lnTo>
                  <a:lnTo>
                    <a:pt x="697072" y="238961"/>
                  </a:lnTo>
                  <a:lnTo>
                    <a:pt x="698900" y="240345"/>
                  </a:lnTo>
                  <a:lnTo>
                    <a:pt x="700783" y="241686"/>
                  </a:lnTo>
                  <a:lnTo>
                    <a:pt x="702635" y="243052"/>
                  </a:lnTo>
                  <a:lnTo>
                    <a:pt x="704518" y="244435"/>
                  </a:lnTo>
                  <a:lnTo>
                    <a:pt x="706371" y="245777"/>
                  </a:lnTo>
                  <a:lnTo>
                    <a:pt x="708205" y="247160"/>
                  </a:lnTo>
                  <a:lnTo>
                    <a:pt x="710064" y="248525"/>
                  </a:lnTo>
                  <a:lnTo>
                    <a:pt x="711941" y="249861"/>
                  </a:lnTo>
                  <a:lnTo>
                    <a:pt x="713800" y="251250"/>
                  </a:lnTo>
                  <a:lnTo>
                    <a:pt x="715652" y="252610"/>
                  </a:lnTo>
                  <a:lnTo>
                    <a:pt x="717487" y="253999"/>
                  </a:lnTo>
                  <a:lnTo>
                    <a:pt x="719370" y="255341"/>
                  </a:lnTo>
                  <a:lnTo>
                    <a:pt x="721222" y="256700"/>
                  </a:lnTo>
                  <a:lnTo>
                    <a:pt x="723105" y="258089"/>
                  </a:lnTo>
                  <a:lnTo>
                    <a:pt x="724958" y="259425"/>
                  </a:lnTo>
                  <a:lnTo>
                    <a:pt x="726792" y="260814"/>
                  </a:lnTo>
                  <a:lnTo>
                    <a:pt x="728651" y="262174"/>
                  </a:lnTo>
                  <a:lnTo>
                    <a:pt x="730528" y="263539"/>
                  </a:lnTo>
                  <a:lnTo>
                    <a:pt x="734239" y="266264"/>
                  </a:lnTo>
                  <a:lnTo>
                    <a:pt x="736098" y="267647"/>
                  </a:lnTo>
                  <a:lnTo>
                    <a:pt x="737950" y="268989"/>
                  </a:lnTo>
                  <a:lnTo>
                    <a:pt x="739809" y="270354"/>
                  </a:lnTo>
                  <a:lnTo>
                    <a:pt x="741692" y="271738"/>
                  </a:lnTo>
                  <a:lnTo>
                    <a:pt x="743544" y="272562"/>
                  </a:lnTo>
                  <a:lnTo>
                    <a:pt x="1857000" y="272562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75279" y="1381661"/>
              <a:ext cx="1857375" cy="545465"/>
            </a:xfrm>
            <a:custGeom>
              <a:avLst/>
              <a:gdLst/>
              <a:ahLst/>
              <a:cxnLst/>
              <a:rect l="l" t="t" r="r" b="b"/>
              <a:pathLst>
                <a:path w="1857375" h="545464">
                  <a:moveTo>
                    <a:pt x="0" y="545094"/>
                  </a:moveTo>
                  <a:lnTo>
                    <a:pt x="1852" y="539620"/>
                  </a:lnTo>
                  <a:lnTo>
                    <a:pt x="3711" y="534165"/>
                  </a:lnTo>
                  <a:lnTo>
                    <a:pt x="5545" y="528691"/>
                  </a:lnTo>
                  <a:lnTo>
                    <a:pt x="7422" y="523241"/>
                  </a:lnTo>
                  <a:lnTo>
                    <a:pt x="11133" y="512294"/>
                  </a:lnTo>
                  <a:lnTo>
                    <a:pt x="13016" y="506862"/>
                  </a:lnTo>
                  <a:lnTo>
                    <a:pt x="14851" y="501388"/>
                  </a:lnTo>
                  <a:lnTo>
                    <a:pt x="16703" y="495939"/>
                  </a:lnTo>
                  <a:lnTo>
                    <a:pt x="18586" y="490465"/>
                  </a:lnTo>
                  <a:lnTo>
                    <a:pt x="20439" y="484991"/>
                  </a:lnTo>
                  <a:lnTo>
                    <a:pt x="22297" y="479535"/>
                  </a:lnTo>
                  <a:lnTo>
                    <a:pt x="24132" y="474062"/>
                  </a:lnTo>
                  <a:lnTo>
                    <a:pt x="26009" y="468636"/>
                  </a:lnTo>
                  <a:lnTo>
                    <a:pt x="29720" y="457689"/>
                  </a:lnTo>
                  <a:lnTo>
                    <a:pt x="31603" y="452233"/>
                  </a:lnTo>
                  <a:lnTo>
                    <a:pt x="33455" y="446759"/>
                  </a:lnTo>
                  <a:lnTo>
                    <a:pt x="35290" y="441333"/>
                  </a:lnTo>
                  <a:lnTo>
                    <a:pt x="37173" y="435860"/>
                  </a:lnTo>
                  <a:lnTo>
                    <a:pt x="39025" y="430386"/>
                  </a:lnTo>
                  <a:lnTo>
                    <a:pt x="40884" y="424930"/>
                  </a:lnTo>
                  <a:lnTo>
                    <a:pt x="42761" y="419457"/>
                  </a:lnTo>
                  <a:lnTo>
                    <a:pt x="44595" y="414007"/>
                  </a:lnTo>
                  <a:lnTo>
                    <a:pt x="48307" y="403059"/>
                  </a:lnTo>
                  <a:lnTo>
                    <a:pt x="50190" y="397628"/>
                  </a:lnTo>
                  <a:lnTo>
                    <a:pt x="52042" y="392154"/>
                  </a:lnTo>
                  <a:lnTo>
                    <a:pt x="53877" y="386704"/>
                  </a:lnTo>
                  <a:lnTo>
                    <a:pt x="55753" y="381231"/>
                  </a:lnTo>
                  <a:lnTo>
                    <a:pt x="57612" y="375757"/>
                  </a:lnTo>
                  <a:lnTo>
                    <a:pt x="59471" y="370301"/>
                  </a:lnTo>
                  <a:lnTo>
                    <a:pt x="61348" y="364827"/>
                  </a:lnTo>
                  <a:lnTo>
                    <a:pt x="63182" y="359402"/>
                  </a:lnTo>
                  <a:lnTo>
                    <a:pt x="65035" y="353928"/>
                  </a:lnTo>
                  <a:lnTo>
                    <a:pt x="66918" y="348448"/>
                  </a:lnTo>
                  <a:lnTo>
                    <a:pt x="68770" y="342999"/>
                  </a:lnTo>
                  <a:lnTo>
                    <a:pt x="70629" y="337525"/>
                  </a:lnTo>
                  <a:lnTo>
                    <a:pt x="72463" y="332099"/>
                  </a:lnTo>
                  <a:lnTo>
                    <a:pt x="74340" y="326626"/>
                  </a:lnTo>
                  <a:lnTo>
                    <a:pt x="76199" y="321146"/>
                  </a:lnTo>
                  <a:lnTo>
                    <a:pt x="78051" y="315696"/>
                  </a:lnTo>
                  <a:lnTo>
                    <a:pt x="79934" y="310222"/>
                  </a:lnTo>
                  <a:lnTo>
                    <a:pt x="81769" y="304773"/>
                  </a:lnTo>
                  <a:lnTo>
                    <a:pt x="83621" y="299299"/>
                  </a:lnTo>
                  <a:lnTo>
                    <a:pt x="85504" y="293819"/>
                  </a:lnTo>
                  <a:lnTo>
                    <a:pt x="87357" y="288394"/>
                  </a:lnTo>
                  <a:lnTo>
                    <a:pt x="89215" y="282920"/>
                  </a:lnTo>
                  <a:lnTo>
                    <a:pt x="91092" y="277470"/>
                  </a:lnTo>
                  <a:lnTo>
                    <a:pt x="92927" y="271996"/>
                  </a:lnTo>
                  <a:lnTo>
                    <a:pt x="94785" y="266517"/>
                  </a:lnTo>
                  <a:lnTo>
                    <a:pt x="96638" y="261067"/>
                  </a:lnTo>
                  <a:lnTo>
                    <a:pt x="98521" y="255617"/>
                  </a:lnTo>
                  <a:lnTo>
                    <a:pt x="100373" y="250168"/>
                  </a:lnTo>
                  <a:lnTo>
                    <a:pt x="102208" y="244688"/>
                  </a:lnTo>
                  <a:lnTo>
                    <a:pt x="104091" y="239214"/>
                  </a:lnTo>
                  <a:lnTo>
                    <a:pt x="105943" y="233764"/>
                  </a:lnTo>
                  <a:lnTo>
                    <a:pt x="107802" y="228291"/>
                  </a:lnTo>
                  <a:lnTo>
                    <a:pt x="109679" y="222865"/>
                  </a:lnTo>
                  <a:lnTo>
                    <a:pt x="111513" y="217385"/>
                  </a:lnTo>
                  <a:lnTo>
                    <a:pt x="113372" y="211912"/>
                  </a:lnTo>
                  <a:lnTo>
                    <a:pt x="115225" y="206462"/>
                  </a:lnTo>
                  <a:lnTo>
                    <a:pt x="117108" y="200988"/>
                  </a:lnTo>
                  <a:lnTo>
                    <a:pt x="118960" y="195514"/>
                  </a:lnTo>
                  <a:lnTo>
                    <a:pt x="120795" y="190059"/>
                  </a:lnTo>
                  <a:lnTo>
                    <a:pt x="122671" y="184585"/>
                  </a:lnTo>
                  <a:lnTo>
                    <a:pt x="124530" y="179159"/>
                  </a:lnTo>
                  <a:lnTo>
                    <a:pt x="126389" y="173686"/>
                  </a:lnTo>
                  <a:lnTo>
                    <a:pt x="128266" y="168212"/>
                  </a:lnTo>
                  <a:lnTo>
                    <a:pt x="130100" y="162756"/>
                  </a:lnTo>
                  <a:lnTo>
                    <a:pt x="131953" y="157282"/>
                  </a:lnTo>
                  <a:lnTo>
                    <a:pt x="133836" y="151857"/>
                  </a:lnTo>
                  <a:lnTo>
                    <a:pt x="137547" y="140909"/>
                  </a:lnTo>
                  <a:lnTo>
                    <a:pt x="139430" y="135454"/>
                  </a:lnTo>
                  <a:lnTo>
                    <a:pt x="141258" y="129980"/>
                  </a:lnTo>
                  <a:lnTo>
                    <a:pt x="143117" y="124530"/>
                  </a:lnTo>
                  <a:lnTo>
                    <a:pt x="144969" y="119056"/>
                  </a:lnTo>
                  <a:lnTo>
                    <a:pt x="146852" y="113583"/>
                  </a:lnTo>
                  <a:lnTo>
                    <a:pt x="148711" y="108151"/>
                  </a:lnTo>
                  <a:lnTo>
                    <a:pt x="150539" y="102677"/>
                  </a:lnTo>
                  <a:lnTo>
                    <a:pt x="152422" y="97228"/>
                  </a:lnTo>
                  <a:lnTo>
                    <a:pt x="156133" y="86280"/>
                  </a:lnTo>
                  <a:lnTo>
                    <a:pt x="158010" y="80824"/>
                  </a:lnTo>
                  <a:lnTo>
                    <a:pt x="159845" y="75351"/>
                  </a:lnTo>
                  <a:lnTo>
                    <a:pt x="161703" y="69925"/>
                  </a:lnTo>
                  <a:lnTo>
                    <a:pt x="163556" y="64451"/>
                  </a:lnTo>
                  <a:lnTo>
                    <a:pt x="165439" y="58972"/>
                  </a:lnTo>
                  <a:lnTo>
                    <a:pt x="167291" y="53522"/>
                  </a:lnTo>
                  <a:lnTo>
                    <a:pt x="169126" y="48048"/>
                  </a:lnTo>
                  <a:lnTo>
                    <a:pt x="171009" y="42623"/>
                  </a:lnTo>
                  <a:lnTo>
                    <a:pt x="174720" y="31669"/>
                  </a:lnTo>
                  <a:lnTo>
                    <a:pt x="176597" y="26219"/>
                  </a:lnTo>
                  <a:lnTo>
                    <a:pt x="178431" y="20746"/>
                  </a:lnTo>
                  <a:lnTo>
                    <a:pt x="180290" y="15296"/>
                  </a:lnTo>
                  <a:lnTo>
                    <a:pt x="182143" y="9822"/>
                  </a:lnTo>
                  <a:lnTo>
                    <a:pt x="184026" y="4342"/>
                  </a:lnTo>
                  <a:lnTo>
                    <a:pt x="185878" y="0"/>
                  </a:lnTo>
                  <a:lnTo>
                    <a:pt x="187713" y="5473"/>
                  </a:lnTo>
                  <a:lnTo>
                    <a:pt x="189589" y="10899"/>
                  </a:lnTo>
                  <a:lnTo>
                    <a:pt x="193307" y="21852"/>
                  </a:lnTo>
                  <a:lnTo>
                    <a:pt x="195184" y="27302"/>
                  </a:lnTo>
                  <a:lnTo>
                    <a:pt x="197042" y="32776"/>
                  </a:lnTo>
                  <a:lnTo>
                    <a:pt x="198871" y="38225"/>
                  </a:lnTo>
                  <a:lnTo>
                    <a:pt x="200754" y="43699"/>
                  </a:lnTo>
                  <a:lnTo>
                    <a:pt x="202606" y="49179"/>
                  </a:lnTo>
                  <a:lnTo>
                    <a:pt x="204465" y="54605"/>
                  </a:lnTo>
                  <a:lnTo>
                    <a:pt x="206348" y="60078"/>
                  </a:lnTo>
                  <a:lnTo>
                    <a:pt x="208176" y="65528"/>
                  </a:lnTo>
                  <a:lnTo>
                    <a:pt x="211887" y="76482"/>
                  </a:lnTo>
                  <a:lnTo>
                    <a:pt x="213770" y="81931"/>
                  </a:lnTo>
                  <a:lnTo>
                    <a:pt x="215629" y="87381"/>
                  </a:lnTo>
                  <a:lnTo>
                    <a:pt x="217457" y="92831"/>
                  </a:lnTo>
                  <a:lnTo>
                    <a:pt x="219340" y="98310"/>
                  </a:lnTo>
                  <a:lnTo>
                    <a:pt x="221193" y="103784"/>
                  </a:lnTo>
                  <a:lnTo>
                    <a:pt x="223051" y="109234"/>
                  </a:lnTo>
                  <a:lnTo>
                    <a:pt x="224928" y="114707"/>
                  </a:lnTo>
                  <a:lnTo>
                    <a:pt x="226763" y="120133"/>
                  </a:lnTo>
                  <a:lnTo>
                    <a:pt x="230474" y="131087"/>
                  </a:lnTo>
                  <a:lnTo>
                    <a:pt x="232357" y="136536"/>
                  </a:lnTo>
                  <a:lnTo>
                    <a:pt x="234209" y="142010"/>
                  </a:lnTo>
                  <a:lnTo>
                    <a:pt x="236044" y="147460"/>
                  </a:lnTo>
                  <a:lnTo>
                    <a:pt x="237927" y="152939"/>
                  </a:lnTo>
                  <a:lnTo>
                    <a:pt x="239779" y="158413"/>
                  </a:lnTo>
                  <a:lnTo>
                    <a:pt x="241638" y="163839"/>
                  </a:lnTo>
                  <a:lnTo>
                    <a:pt x="243515" y="169313"/>
                  </a:lnTo>
                  <a:lnTo>
                    <a:pt x="245349" y="174762"/>
                  </a:lnTo>
                  <a:lnTo>
                    <a:pt x="249061" y="185716"/>
                  </a:lnTo>
                  <a:lnTo>
                    <a:pt x="250944" y="191141"/>
                  </a:lnTo>
                  <a:lnTo>
                    <a:pt x="252796" y="196615"/>
                  </a:lnTo>
                  <a:lnTo>
                    <a:pt x="254679" y="202071"/>
                  </a:lnTo>
                  <a:lnTo>
                    <a:pt x="256507" y="207545"/>
                  </a:lnTo>
                  <a:lnTo>
                    <a:pt x="258366" y="213018"/>
                  </a:lnTo>
                  <a:lnTo>
                    <a:pt x="260225" y="218468"/>
                  </a:lnTo>
                  <a:lnTo>
                    <a:pt x="262102" y="223942"/>
                  </a:lnTo>
                  <a:lnTo>
                    <a:pt x="263960" y="229373"/>
                  </a:lnTo>
                  <a:lnTo>
                    <a:pt x="265789" y="234847"/>
                  </a:lnTo>
                  <a:lnTo>
                    <a:pt x="267672" y="240321"/>
                  </a:lnTo>
                  <a:lnTo>
                    <a:pt x="269524" y="245771"/>
                  </a:lnTo>
                  <a:lnTo>
                    <a:pt x="271383" y="251244"/>
                  </a:lnTo>
                  <a:lnTo>
                    <a:pt x="273266" y="256700"/>
                  </a:lnTo>
                  <a:lnTo>
                    <a:pt x="275094" y="262174"/>
                  </a:lnTo>
                  <a:lnTo>
                    <a:pt x="276953" y="267647"/>
                  </a:lnTo>
                  <a:lnTo>
                    <a:pt x="278805" y="273073"/>
                  </a:lnTo>
                  <a:lnTo>
                    <a:pt x="280688" y="278547"/>
                  </a:lnTo>
                  <a:lnTo>
                    <a:pt x="282547" y="284003"/>
                  </a:lnTo>
                  <a:lnTo>
                    <a:pt x="284375" y="289476"/>
                  </a:lnTo>
                  <a:lnTo>
                    <a:pt x="286258" y="294950"/>
                  </a:lnTo>
                  <a:lnTo>
                    <a:pt x="288111" y="300376"/>
                  </a:lnTo>
                  <a:lnTo>
                    <a:pt x="289969" y="305849"/>
                  </a:lnTo>
                  <a:lnTo>
                    <a:pt x="291846" y="311305"/>
                  </a:lnTo>
                  <a:lnTo>
                    <a:pt x="293681" y="316779"/>
                  </a:lnTo>
                  <a:lnTo>
                    <a:pt x="295539" y="322253"/>
                  </a:lnTo>
                  <a:lnTo>
                    <a:pt x="297392" y="327702"/>
                  </a:lnTo>
                  <a:lnTo>
                    <a:pt x="299275" y="333176"/>
                  </a:lnTo>
                  <a:lnTo>
                    <a:pt x="301127" y="338608"/>
                  </a:lnTo>
                  <a:lnTo>
                    <a:pt x="303010" y="344081"/>
                  </a:lnTo>
                  <a:lnTo>
                    <a:pt x="304845" y="349555"/>
                  </a:lnTo>
                  <a:lnTo>
                    <a:pt x="306697" y="355005"/>
                  </a:lnTo>
                  <a:lnTo>
                    <a:pt x="308556" y="360478"/>
                  </a:lnTo>
                  <a:lnTo>
                    <a:pt x="310433" y="365934"/>
                  </a:lnTo>
                  <a:lnTo>
                    <a:pt x="312292" y="371408"/>
                  </a:lnTo>
                  <a:lnTo>
                    <a:pt x="314126" y="376858"/>
                  </a:lnTo>
                  <a:lnTo>
                    <a:pt x="315979" y="382307"/>
                  </a:lnTo>
                  <a:lnTo>
                    <a:pt x="317862" y="387787"/>
                  </a:lnTo>
                  <a:lnTo>
                    <a:pt x="319714" y="393237"/>
                  </a:lnTo>
                  <a:lnTo>
                    <a:pt x="321597" y="398710"/>
                  </a:lnTo>
                  <a:lnTo>
                    <a:pt x="323425" y="404184"/>
                  </a:lnTo>
                  <a:lnTo>
                    <a:pt x="325284" y="409610"/>
                  </a:lnTo>
                  <a:lnTo>
                    <a:pt x="327143" y="415090"/>
                  </a:lnTo>
                  <a:lnTo>
                    <a:pt x="329020" y="420539"/>
                  </a:lnTo>
                  <a:lnTo>
                    <a:pt x="330878" y="426013"/>
                  </a:lnTo>
                  <a:lnTo>
                    <a:pt x="332707" y="431487"/>
                  </a:lnTo>
                  <a:lnTo>
                    <a:pt x="334590" y="436936"/>
                  </a:lnTo>
                  <a:lnTo>
                    <a:pt x="336442" y="442416"/>
                  </a:lnTo>
                  <a:lnTo>
                    <a:pt x="338301" y="447842"/>
                  </a:lnTo>
                  <a:lnTo>
                    <a:pt x="340184" y="453316"/>
                  </a:lnTo>
                  <a:lnTo>
                    <a:pt x="342012" y="458789"/>
                  </a:lnTo>
                  <a:lnTo>
                    <a:pt x="343871" y="464239"/>
                  </a:lnTo>
                  <a:lnTo>
                    <a:pt x="345723" y="469719"/>
                  </a:lnTo>
                  <a:lnTo>
                    <a:pt x="347606" y="475168"/>
                  </a:lnTo>
                  <a:lnTo>
                    <a:pt x="349465" y="480618"/>
                  </a:lnTo>
                  <a:lnTo>
                    <a:pt x="351293" y="486092"/>
                  </a:lnTo>
                  <a:lnTo>
                    <a:pt x="353176" y="491548"/>
                  </a:lnTo>
                  <a:lnTo>
                    <a:pt x="356887" y="502495"/>
                  </a:lnTo>
                  <a:lnTo>
                    <a:pt x="358764" y="507945"/>
                  </a:lnTo>
                  <a:lnTo>
                    <a:pt x="360623" y="513418"/>
                  </a:lnTo>
                  <a:lnTo>
                    <a:pt x="362457" y="518850"/>
                  </a:lnTo>
                  <a:lnTo>
                    <a:pt x="364310" y="524324"/>
                  </a:lnTo>
                  <a:lnTo>
                    <a:pt x="366193" y="529798"/>
                  </a:lnTo>
                  <a:lnTo>
                    <a:pt x="368045" y="535247"/>
                  </a:lnTo>
                  <a:lnTo>
                    <a:pt x="369928" y="540721"/>
                  </a:lnTo>
                  <a:lnTo>
                    <a:pt x="371763" y="545094"/>
                  </a:lnTo>
                  <a:lnTo>
                    <a:pt x="1857000" y="545094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3711" y="1046483"/>
                  </a:lnTo>
                  <a:lnTo>
                    <a:pt x="5545" y="1024630"/>
                  </a:lnTo>
                  <a:lnTo>
                    <a:pt x="7422" y="1002783"/>
                  </a:lnTo>
                  <a:lnTo>
                    <a:pt x="9281" y="980954"/>
                  </a:lnTo>
                  <a:lnTo>
                    <a:pt x="11133" y="959101"/>
                  </a:lnTo>
                  <a:lnTo>
                    <a:pt x="13016" y="937248"/>
                  </a:lnTo>
                  <a:lnTo>
                    <a:pt x="14851" y="915396"/>
                  </a:lnTo>
                  <a:lnTo>
                    <a:pt x="16703" y="893543"/>
                  </a:lnTo>
                  <a:lnTo>
                    <a:pt x="18586" y="871720"/>
                  </a:lnTo>
                  <a:lnTo>
                    <a:pt x="22297" y="828014"/>
                  </a:lnTo>
                  <a:lnTo>
                    <a:pt x="24132" y="806161"/>
                  </a:lnTo>
                  <a:lnTo>
                    <a:pt x="26009" y="784309"/>
                  </a:lnTo>
                  <a:lnTo>
                    <a:pt x="27867" y="762480"/>
                  </a:lnTo>
                  <a:lnTo>
                    <a:pt x="29720" y="740609"/>
                  </a:lnTo>
                  <a:lnTo>
                    <a:pt x="31603" y="718780"/>
                  </a:lnTo>
                  <a:lnTo>
                    <a:pt x="33455" y="696951"/>
                  </a:lnTo>
                  <a:lnTo>
                    <a:pt x="35290" y="675074"/>
                  </a:lnTo>
                  <a:lnTo>
                    <a:pt x="37173" y="653245"/>
                  </a:lnTo>
                  <a:lnTo>
                    <a:pt x="39025" y="631375"/>
                  </a:lnTo>
                  <a:lnTo>
                    <a:pt x="40884" y="609546"/>
                  </a:lnTo>
                  <a:lnTo>
                    <a:pt x="42761" y="587717"/>
                  </a:lnTo>
                  <a:lnTo>
                    <a:pt x="44595" y="565840"/>
                  </a:lnTo>
                  <a:lnTo>
                    <a:pt x="46454" y="544011"/>
                  </a:lnTo>
                  <a:lnTo>
                    <a:pt x="48307" y="522134"/>
                  </a:lnTo>
                  <a:lnTo>
                    <a:pt x="50190" y="500306"/>
                  </a:lnTo>
                  <a:lnTo>
                    <a:pt x="52042" y="478483"/>
                  </a:lnTo>
                  <a:lnTo>
                    <a:pt x="53877" y="456606"/>
                  </a:lnTo>
                  <a:lnTo>
                    <a:pt x="55753" y="434777"/>
                  </a:lnTo>
                  <a:lnTo>
                    <a:pt x="57612" y="412900"/>
                  </a:lnTo>
                  <a:lnTo>
                    <a:pt x="59471" y="391071"/>
                  </a:lnTo>
                  <a:lnTo>
                    <a:pt x="61348" y="369242"/>
                  </a:lnTo>
                  <a:lnTo>
                    <a:pt x="63182" y="347372"/>
                  </a:lnTo>
                  <a:lnTo>
                    <a:pt x="65035" y="325543"/>
                  </a:lnTo>
                  <a:lnTo>
                    <a:pt x="66918" y="303666"/>
                  </a:lnTo>
                  <a:lnTo>
                    <a:pt x="70629" y="260008"/>
                  </a:lnTo>
                  <a:lnTo>
                    <a:pt x="72463" y="238137"/>
                  </a:lnTo>
                  <a:lnTo>
                    <a:pt x="74340" y="216309"/>
                  </a:lnTo>
                  <a:lnTo>
                    <a:pt x="76199" y="194432"/>
                  </a:lnTo>
                  <a:lnTo>
                    <a:pt x="78051" y="172603"/>
                  </a:lnTo>
                  <a:lnTo>
                    <a:pt x="79934" y="150774"/>
                  </a:lnTo>
                  <a:lnTo>
                    <a:pt x="81769" y="128897"/>
                  </a:lnTo>
                  <a:lnTo>
                    <a:pt x="83621" y="107068"/>
                  </a:lnTo>
                  <a:lnTo>
                    <a:pt x="85504" y="85197"/>
                  </a:lnTo>
                  <a:lnTo>
                    <a:pt x="87357" y="63369"/>
                  </a:lnTo>
                  <a:lnTo>
                    <a:pt x="89215" y="41492"/>
                  </a:lnTo>
                  <a:lnTo>
                    <a:pt x="91092" y="19663"/>
                  </a:lnTo>
                  <a:lnTo>
                    <a:pt x="92927" y="0"/>
                  </a:lnTo>
                  <a:lnTo>
                    <a:pt x="94785" y="21870"/>
                  </a:lnTo>
                  <a:lnTo>
                    <a:pt x="96638" y="43699"/>
                  </a:lnTo>
                  <a:lnTo>
                    <a:pt x="98521" y="65552"/>
                  </a:lnTo>
                  <a:lnTo>
                    <a:pt x="100373" y="87405"/>
                  </a:lnTo>
                  <a:lnTo>
                    <a:pt x="102208" y="109234"/>
                  </a:lnTo>
                  <a:lnTo>
                    <a:pt x="104091" y="131111"/>
                  </a:lnTo>
                  <a:lnTo>
                    <a:pt x="105943" y="152933"/>
                  </a:lnTo>
                  <a:lnTo>
                    <a:pt x="107802" y="174786"/>
                  </a:lnTo>
                  <a:lnTo>
                    <a:pt x="109679" y="196639"/>
                  </a:lnTo>
                  <a:lnTo>
                    <a:pt x="111513" y="218468"/>
                  </a:lnTo>
                  <a:lnTo>
                    <a:pt x="113372" y="240345"/>
                  </a:lnTo>
                  <a:lnTo>
                    <a:pt x="115225" y="262174"/>
                  </a:lnTo>
                  <a:lnTo>
                    <a:pt x="117108" y="284021"/>
                  </a:lnTo>
                  <a:lnTo>
                    <a:pt x="118960" y="305873"/>
                  </a:lnTo>
                  <a:lnTo>
                    <a:pt x="120795" y="327702"/>
                  </a:lnTo>
                  <a:lnTo>
                    <a:pt x="122671" y="349579"/>
                  </a:lnTo>
                  <a:lnTo>
                    <a:pt x="124530" y="371408"/>
                  </a:lnTo>
                  <a:lnTo>
                    <a:pt x="126389" y="393261"/>
                  </a:lnTo>
                  <a:lnTo>
                    <a:pt x="128266" y="415108"/>
                  </a:lnTo>
                  <a:lnTo>
                    <a:pt x="130100" y="436936"/>
                  </a:lnTo>
                  <a:lnTo>
                    <a:pt x="131953" y="458789"/>
                  </a:lnTo>
                  <a:lnTo>
                    <a:pt x="133836" y="480642"/>
                  </a:lnTo>
                  <a:lnTo>
                    <a:pt x="137547" y="524348"/>
                  </a:lnTo>
                  <a:lnTo>
                    <a:pt x="139430" y="546171"/>
                  </a:lnTo>
                  <a:lnTo>
                    <a:pt x="141258" y="568024"/>
                  </a:lnTo>
                  <a:lnTo>
                    <a:pt x="144969" y="611729"/>
                  </a:lnTo>
                  <a:lnTo>
                    <a:pt x="146852" y="633582"/>
                  </a:lnTo>
                  <a:lnTo>
                    <a:pt x="148711" y="655435"/>
                  </a:lnTo>
                  <a:lnTo>
                    <a:pt x="150539" y="677258"/>
                  </a:lnTo>
                  <a:lnTo>
                    <a:pt x="152422" y="699111"/>
                  </a:lnTo>
                  <a:lnTo>
                    <a:pt x="156133" y="742816"/>
                  </a:lnTo>
                  <a:lnTo>
                    <a:pt x="158010" y="764669"/>
                  </a:lnTo>
                  <a:lnTo>
                    <a:pt x="159845" y="786498"/>
                  </a:lnTo>
                  <a:lnTo>
                    <a:pt x="163556" y="830198"/>
                  </a:lnTo>
                  <a:lnTo>
                    <a:pt x="165439" y="852027"/>
                  </a:lnTo>
                  <a:lnTo>
                    <a:pt x="167291" y="873903"/>
                  </a:lnTo>
                  <a:lnTo>
                    <a:pt x="169126" y="895732"/>
                  </a:lnTo>
                  <a:lnTo>
                    <a:pt x="171009" y="917585"/>
                  </a:lnTo>
                  <a:lnTo>
                    <a:pt x="172861" y="939432"/>
                  </a:lnTo>
                  <a:lnTo>
                    <a:pt x="174720" y="961261"/>
                  </a:lnTo>
                  <a:lnTo>
                    <a:pt x="176597" y="983138"/>
                  </a:lnTo>
                  <a:lnTo>
                    <a:pt x="178431" y="1004967"/>
                  </a:lnTo>
                  <a:lnTo>
                    <a:pt x="182143" y="1048672"/>
                  </a:lnTo>
                  <a:lnTo>
                    <a:pt x="184026" y="1070495"/>
                  </a:lnTo>
                  <a:lnTo>
                    <a:pt x="185878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68868" y="1747546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09019" y="16111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8868" y="147473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9019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68868" y="120191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09019" y="10655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68868" y="929102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3.5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FF45D114-8D06-131E-A4B5-85158EF050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FF45D114-8D06-131E-A4B5-85158EF05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7675" y="834747"/>
            <a:ext cx="1890395" cy="1097915"/>
            <a:chOff x="287675" y="834747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74469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19906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65251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134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0609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67794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794980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34330"/>
            <a:ext cx="36639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6390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7110" y="1919954"/>
            <a:ext cx="47244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2434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41104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18725" y="833559"/>
            <a:ext cx="1917064" cy="1096645"/>
            <a:chOff x="2518725" y="833559"/>
            <a:chExt cx="1917064" cy="1096645"/>
          </a:xfrm>
        </p:grpSpPr>
        <p:sp>
          <p:nvSpPr>
            <p:cNvPr id="32" name="object 32"/>
            <p:cNvSpPr/>
            <p:nvPr/>
          </p:nvSpPr>
          <p:spPr>
            <a:xfrm>
              <a:off x="2521733" y="83548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54825"/>
                  </a:moveTo>
                  <a:lnTo>
                    <a:pt x="19218" y="954825"/>
                  </a:lnTo>
                </a:path>
                <a:path w="1910714" h="1091564">
                  <a:moveTo>
                    <a:pt x="1910546" y="954825"/>
                  </a:moveTo>
                  <a:lnTo>
                    <a:pt x="1891322" y="954825"/>
                  </a:lnTo>
                </a:path>
                <a:path w="1910714" h="1091564">
                  <a:moveTo>
                    <a:pt x="0" y="818450"/>
                  </a:moveTo>
                  <a:lnTo>
                    <a:pt x="19218" y="818450"/>
                  </a:lnTo>
                </a:path>
                <a:path w="1910714" h="1091564">
                  <a:moveTo>
                    <a:pt x="1910546" y="818450"/>
                  </a:moveTo>
                  <a:lnTo>
                    <a:pt x="1891322" y="818450"/>
                  </a:lnTo>
                </a:path>
                <a:path w="1910714" h="1091564">
                  <a:moveTo>
                    <a:pt x="0" y="682034"/>
                  </a:moveTo>
                  <a:lnTo>
                    <a:pt x="19218" y="682034"/>
                  </a:lnTo>
                </a:path>
                <a:path w="1910714" h="1091564">
                  <a:moveTo>
                    <a:pt x="1910546" y="682034"/>
                  </a:moveTo>
                  <a:lnTo>
                    <a:pt x="1891322" y="682034"/>
                  </a:lnTo>
                </a:path>
                <a:path w="1910714" h="1091564">
                  <a:moveTo>
                    <a:pt x="0" y="545635"/>
                  </a:moveTo>
                  <a:lnTo>
                    <a:pt x="19218" y="545635"/>
                  </a:lnTo>
                </a:path>
                <a:path w="1910714" h="1091564">
                  <a:moveTo>
                    <a:pt x="1910546" y="545635"/>
                  </a:moveTo>
                  <a:lnTo>
                    <a:pt x="1891322" y="545635"/>
                  </a:lnTo>
                </a:path>
                <a:path w="1910714" h="1091564">
                  <a:moveTo>
                    <a:pt x="0" y="409213"/>
                  </a:moveTo>
                  <a:lnTo>
                    <a:pt x="19218" y="409213"/>
                  </a:lnTo>
                </a:path>
                <a:path w="1910714" h="1091564">
                  <a:moveTo>
                    <a:pt x="1910546" y="409213"/>
                  </a:moveTo>
                  <a:lnTo>
                    <a:pt x="1891322" y="409213"/>
                  </a:lnTo>
                </a:path>
                <a:path w="1910714" h="1091564">
                  <a:moveTo>
                    <a:pt x="0" y="272814"/>
                  </a:moveTo>
                  <a:lnTo>
                    <a:pt x="19218" y="272814"/>
                  </a:lnTo>
                </a:path>
                <a:path w="1910714" h="1091564">
                  <a:moveTo>
                    <a:pt x="1910546" y="272814"/>
                  </a:moveTo>
                  <a:lnTo>
                    <a:pt x="1891322" y="272814"/>
                  </a:lnTo>
                </a:path>
                <a:path w="1910714" h="1091564">
                  <a:moveTo>
                    <a:pt x="0" y="136398"/>
                  </a:moveTo>
                  <a:lnTo>
                    <a:pt x="19218" y="136398"/>
                  </a:lnTo>
                </a:path>
                <a:path w="1910714" h="1091564">
                  <a:moveTo>
                    <a:pt x="1910546" y="136398"/>
                  </a:moveTo>
                  <a:lnTo>
                    <a:pt x="1891322" y="136398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82121" y="1091271"/>
                  </a:moveTo>
                  <a:lnTo>
                    <a:pt x="382121" y="1072053"/>
                  </a:lnTo>
                </a:path>
                <a:path w="1910714" h="1091564">
                  <a:moveTo>
                    <a:pt x="382121" y="0"/>
                  </a:moveTo>
                  <a:lnTo>
                    <a:pt x="382121" y="19218"/>
                  </a:lnTo>
                </a:path>
                <a:path w="1910714" h="1091564">
                  <a:moveTo>
                    <a:pt x="764218" y="1091271"/>
                  </a:moveTo>
                  <a:lnTo>
                    <a:pt x="764218" y="1072053"/>
                  </a:lnTo>
                </a:path>
                <a:path w="1910714" h="1091564">
                  <a:moveTo>
                    <a:pt x="764218" y="0"/>
                  </a:moveTo>
                  <a:lnTo>
                    <a:pt x="764218" y="19218"/>
                  </a:lnTo>
                </a:path>
                <a:path w="1910714" h="1091564">
                  <a:moveTo>
                    <a:pt x="1146321" y="1091271"/>
                  </a:moveTo>
                  <a:lnTo>
                    <a:pt x="1146321" y="1072053"/>
                  </a:lnTo>
                </a:path>
                <a:path w="1910714" h="1091564">
                  <a:moveTo>
                    <a:pt x="1146321" y="0"/>
                  </a:moveTo>
                  <a:lnTo>
                    <a:pt x="1146321" y="19218"/>
                  </a:lnTo>
                </a:path>
                <a:path w="1910714" h="1091564">
                  <a:moveTo>
                    <a:pt x="1528443" y="1091271"/>
                  </a:moveTo>
                  <a:lnTo>
                    <a:pt x="1528443" y="1072053"/>
                  </a:lnTo>
                </a:path>
                <a:path w="1910714" h="1091564">
                  <a:moveTo>
                    <a:pt x="1528443" y="0"/>
                  </a:moveTo>
                  <a:lnTo>
                    <a:pt x="15284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8725" y="833559"/>
              <a:ext cx="1916561" cy="109620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521733" y="83548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455485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5485" y="174754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55485" y="16111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5485" y="147473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55485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5485" y="12019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55485" y="10655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9291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2327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8443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6654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48655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307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51538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3B4C0EA-499A-0644-467A-82447A6F68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4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3B4C0EA-499A-0644-467A-82447A6F6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20" dirty="0"/>
              <a:t>1</a:t>
            </a:r>
            <a:r>
              <a:rPr spc="-20" dirty="0">
                <a:latin typeface="Times New Roman"/>
                <a:cs typeface="Times New Roman"/>
              </a:rPr>
              <a:t>(</a:t>
            </a:r>
            <a:r>
              <a:rPr i="1" spc="-20" dirty="0">
                <a:latin typeface="Times New Roman"/>
                <a:cs typeface="Times New Roman"/>
              </a:rPr>
              <a:t>t</a:t>
            </a:r>
            <a:r>
              <a:rPr spc="-20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87422"/>
            <a:ext cx="1890395" cy="1096010"/>
            <a:chOff x="287675" y="887422"/>
            <a:chExt cx="1890395" cy="1096010"/>
          </a:xfrm>
        </p:grpSpPr>
        <p:sp>
          <p:nvSpPr>
            <p:cNvPr id="4" name="object 4"/>
            <p:cNvSpPr/>
            <p:nvPr/>
          </p:nvSpPr>
          <p:spPr>
            <a:xfrm>
              <a:off x="290683" y="888926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954825"/>
                  </a:moveTo>
                  <a:lnTo>
                    <a:pt x="19218" y="954825"/>
                  </a:lnTo>
                </a:path>
                <a:path w="1884045" h="1091564">
                  <a:moveTo>
                    <a:pt x="1883785" y="954825"/>
                  </a:moveTo>
                  <a:lnTo>
                    <a:pt x="1864561" y="954825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682034"/>
                  </a:moveTo>
                  <a:lnTo>
                    <a:pt x="19218" y="682034"/>
                  </a:lnTo>
                </a:path>
                <a:path w="1884045" h="1091564">
                  <a:moveTo>
                    <a:pt x="1883785" y="682034"/>
                  </a:moveTo>
                  <a:lnTo>
                    <a:pt x="1864561" y="682034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409213"/>
                  </a:moveTo>
                  <a:lnTo>
                    <a:pt x="19218" y="409213"/>
                  </a:lnTo>
                </a:path>
                <a:path w="1884045" h="1091564">
                  <a:moveTo>
                    <a:pt x="1883785" y="409213"/>
                  </a:moveTo>
                  <a:lnTo>
                    <a:pt x="1864561" y="409213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136398"/>
                  </a:moveTo>
                  <a:lnTo>
                    <a:pt x="19218" y="136398"/>
                  </a:lnTo>
                </a:path>
                <a:path w="1884045" h="1091564">
                  <a:moveTo>
                    <a:pt x="1883785" y="136398"/>
                  </a:moveTo>
                  <a:lnTo>
                    <a:pt x="1864561" y="136398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76761" y="1091271"/>
                  </a:moveTo>
                  <a:lnTo>
                    <a:pt x="376761" y="1072053"/>
                  </a:lnTo>
                </a:path>
                <a:path w="1884045" h="1091564">
                  <a:moveTo>
                    <a:pt x="376761" y="0"/>
                  </a:moveTo>
                  <a:lnTo>
                    <a:pt x="376761" y="19218"/>
                  </a:lnTo>
                </a:path>
                <a:path w="1884045" h="1091564">
                  <a:moveTo>
                    <a:pt x="753505" y="1091271"/>
                  </a:moveTo>
                  <a:lnTo>
                    <a:pt x="753505" y="1072053"/>
                  </a:lnTo>
                </a:path>
                <a:path w="1884045" h="1091564">
                  <a:moveTo>
                    <a:pt x="753505" y="0"/>
                  </a:moveTo>
                  <a:lnTo>
                    <a:pt x="753505" y="19218"/>
                  </a:lnTo>
                </a:path>
                <a:path w="1884045" h="1091564">
                  <a:moveTo>
                    <a:pt x="1130273" y="1091271"/>
                  </a:moveTo>
                  <a:lnTo>
                    <a:pt x="1130273" y="1072053"/>
                  </a:lnTo>
                </a:path>
                <a:path w="1884045" h="1091564">
                  <a:moveTo>
                    <a:pt x="1130273" y="0"/>
                  </a:moveTo>
                  <a:lnTo>
                    <a:pt x="1130273" y="19218"/>
                  </a:lnTo>
                </a:path>
                <a:path w="1884045" h="1091564">
                  <a:moveTo>
                    <a:pt x="1507041" y="1091271"/>
                  </a:moveTo>
                  <a:lnTo>
                    <a:pt x="1507041" y="1072053"/>
                  </a:lnTo>
                </a:path>
                <a:path w="1884045" h="1091564">
                  <a:moveTo>
                    <a:pt x="1507041" y="0"/>
                  </a:moveTo>
                  <a:lnTo>
                    <a:pt x="150704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912058"/>
              <a:ext cx="1884045" cy="68580"/>
            </a:xfrm>
            <a:custGeom>
              <a:avLst/>
              <a:gdLst/>
              <a:ahLst/>
              <a:cxnLst/>
              <a:rect l="l" t="t" r="r" b="b"/>
              <a:pathLst>
                <a:path w="1884045" h="68580">
                  <a:moveTo>
                    <a:pt x="0" y="68139"/>
                  </a:moveTo>
                  <a:lnTo>
                    <a:pt x="1900" y="67784"/>
                  </a:lnTo>
                  <a:lnTo>
                    <a:pt x="3759" y="67435"/>
                  </a:lnTo>
                  <a:lnTo>
                    <a:pt x="7566" y="66773"/>
                  </a:lnTo>
                  <a:lnTo>
                    <a:pt x="9419" y="66424"/>
                  </a:lnTo>
                  <a:lnTo>
                    <a:pt x="11326" y="66069"/>
                  </a:lnTo>
                  <a:lnTo>
                    <a:pt x="13203" y="65739"/>
                  </a:lnTo>
                  <a:lnTo>
                    <a:pt x="15103" y="65390"/>
                  </a:lnTo>
                  <a:lnTo>
                    <a:pt x="16962" y="65059"/>
                  </a:lnTo>
                  <a:lnTo>
                    <a:pt x="18863" y="64710"/>
                  </a:lnTo>
                  <a:lnTo>
                    <a:pt x="20770" y="64379"/>
                  </a:lnTo>
                  <a:lnTo>
                    <a:pt x="22622" y="64024"/>
                  </a:lnTo>
                  <a:lnTo>
                    <a:pt x="24529" y="63675"/>
                  </a:lnTo>
                  <a:lnTo>
                    <a:pt x="28289" y="63014"/>
                  </a:lnTo>
                  <a:lnTo>
                    <a:pt x="30165" y="62665"/>
                  </a:lnTo>
                  <a:lnTo>
                    <a:pt x="32072" y="62310"/>
                  </a:lnTo>
                  <a:lnTo>
                    <a:pt x="33949" y="61979"/>
                  </a:lnTo>
                  <a:lnTo>
                    <a:pt x="35831" y="61630"/>
                  </a:lnTo>
                  <a:lnTo>
                    <a:pt x="37708" y="61299"/>
                  </a:lnTo>
                  <a:lnTo>
                    <a:pt x="39615" y="60969"/>
                  </a:lnTo>
                  <a:lnTo>
                    <a:pt x="41468" y="60620"/>
                  </a:lnTo>
                  <a:lnTo>
                    <a:pt x="43374" y="60265"/>
                  </a:lnTo>
                  <a:lnTo>
                    <a:pt x="45275" y="59940"/>
                  </a:lnTo>
                  <a:lnTo>
                    <a:pt x="47134" y="59585"/>
                  </a:lnTo>
                  <a:lnTo>
                    <a:pt x="49035" y="59254"/>
                  </a:lnTo>
                  <a:lnTo>
                    <a:pt x="50917" y="58929"/>
                  </a:lnTo>
                  <a:lnTo>
                    <a:pt x="52818" y="58550"/>
                  </a:lnTo>
                  <a:lnTo>
                    <a:pt x="54677" y="58220"/>
                  </a:lnTo>
                  <a:lnTo>
                    <a:pt x="56578" y="57871"/>
                  </a:lnTo>
                  <a:lnTo>
                    <a:pt x="58478" y="57540"/>
                  </a:lnTo>
                  <a:lnTo>
                    <a:pt x="60337" y="57209"/>
                  </a:lnTo>
                  <a:lnTo>
                    <a:pt x="62238" y="56860"/>
                  </a:lnTo>
                  <a:lnTo>
                    <a:pt x="64120" y="56505"/>
                  </a:lnTo>
                  <a:lnTo>
                    <a:pt x="65997" y="56181"/>
                  </a:lnTo>
                  <a:lnTo>
                    <a:pt x="67880" y="55826"/>
                  </a:lnTo>
                  <a:lnTo>
                    <a:pt x="71687" y="55170"/>
                  </a:lnTo>
                  <a:lnTo>
                    <a:pt x="73540" y="54791"/>
                  </a:lnTo>
                  <a:lnTo>
                    <a:pt x="75447" y="54460"/>
                  </a:lnTo>
                  <a:lnTo>
                    <a:pt x="77324" y="54135"/>
                  </a:lnTo>
                  <a:lnTo>
                    <a:pt x="79206" y="53781"/>
                  </a:lnTo>
                  <a:lnTo>
                    <a:pt x="81083" y="53450"/>
                  </a:lnTo>
                  <a:lnTo>
                    <a:pt x="82990" y="53125"/>
                  </a:lnTo>
                  <a:lnTo>
                    <a:pt x="84843" y="52746"/>
                  </a:lnTo>
                  <a:lnTo>
                    <a:pt x="86749" y="52421"/>
                  </a:lnTo>
                  <a:lnTo>
                    <a:pt x="88626" y="52090"/>
                  </a:lnTo>
                  <a:lnTo>
                    <a:pt x="90509" y="51735"/>
                  </a:lnTo>
                  <a:lnTo>
                    <a:pt x="92385" y="51411"/>
                  </a:lnTo>
                  <a:lnTo>
                    <a:pt x="94292" y="51032"/>
                  </a:lnTo>
                  <a:lnTo>
                    <a:pt x="96193" y="50701"/>
                  </a:lnTo>
                  <a:lnTo>
                    <a:pt x="98052" y="50376"/>
                  </a:lnTo>
                  <a:lnTo>
                    <a:pt x="99952" y="50021"/>
                  </a:lnTo>
                  <a:lnTo>
                    <a:pt x="103712" y="49365"/>
                  </a:lnTo>
                  <a:lnTo>
                    <a:pt x="105589" y="48986"/>
                  </a:lnTo>
                  <a:lnTo>
                    <a:pt x="107495" y="48662"/>
                  </a:lnTo>
                  <a:lnTo>
                    <a:pt x="109348" y="48331"/>
                  </a:lnTo>
                  <a:lnTo>
                    <a:pt x="111255" y="47976"/>
                  </a:lnTo>
                  <a:lnTo>
                    <a:pt x="113156" y="47651"/>
                  </a:lnTo>
                  <a:lnTo>
                    <a:pt x="115038" y="47320"/>
                  </a:lnTo>
                  <a:lnTo>
                    <a:pt x="116915" y="46941"/>
                  </a:lnTo>
                  <a:lnTo>
                    <a:pt x="118798" y="46617"/>
                  </a:lnTo>
                  <a:lnTo>
                    <a:pt x="120699" y="46286"/>
                  </a:lnTo>
                  <a:lnTo>
                    <a:pt x="122557" y="45931"/>
                  </a:lnTo>
                  <a:lnTo>
                    <a:pt x="126365" y="45275"/>
                  </a:lnTo>
                  <a:lnTo>
                    <a:pt x="128217" y="44902"/>
                  </a:lnTo>
                  <a:lnTo>
                    <a:pt x="130124" y="44571"/>
                  </a:lnTo>
                  <a:lnTo>
                    <a:pt x="132001" y="44217"/>
                  </a:lnTo>
                  <a:lnTo>
                    <a:pt x="133902" y="43892"/>
                  </a:lnTo>
                  <a:lnTo>
                    <a:pt x="135760" y="43561"/>
                  </a:lnTo>
                  <a:lnTo>
                    <a:pt x="137661" y="43182"/>
                  </a:lnTo>
                  <a:lnTo>
                    <a:pt x="139568" y="42857"/>
                  </a:lnTo>
                  <a:lnTo>
                    <a:pt x="141421" y="42526"/>
                  </a:lnTo>
                  <a:lnTo>
                    <a:pt x="143327" y="42171"/>
                  </a:lnTo>
                  <a:lnTo>
                    <a:pt x="147087" y="41516"/>
                  </a:lnTo>
                  <a:lnTo>
                    <a:pt x="148963" y="41143"/>
                  </a:lnTo>
                  <a:lnTo>
                    <a:pt x="150870" y="40812"/>
                  </a:lnTo>
                  <a:lnTo>
                    <a:pt x="152747" y="40481"/>
                  </a:lnTo>
                  <a:lnTo>
                    <a:pt x="154630" y="40132"/>
                  </a:lnTo>
                  <a:lnTo>
                    <a:pt x="156506" y="39801"/>
                  </a:lnTo>
                  <a:lnTo>
                    <a:pt x="158413" y="39471"/>
                  </a:lnTo>
                  <a:lnTo>
                    <a:pt x="160266" y="39098"/>
                  </a:lnTo>
                  <a:lnTo>
                    <a:pt x="164073" y="38436"/>
                  </a:lnTo>
                  <a:lnTo>
                    <a:pt x="165932" y="38087"/>
                  </a:lnTo>
                  <a:lnTo>
                    <a:pt x="167833" y="37756"/>
                  </a:lnTo>
                  <a:lnTo>
                    <a:pt x="169716" y="37383"/>
                  </a:lnTo>
                  <a:lnTo>
                    <a:pt x="173475" y="36722"/>
                  </a:lnTo>
                  <a:lnTo>
                    <a:pt x="175376" y="36373"/>
                  </a:lnTo>
                  <a:lnTo>
                    <a:pt x="177277" y="36042"/>
                  </a:lnTo>
                  <a:lnTo>
                    <a:pt x="179135" y="35711"/>
                  </a:lnTo>
                  <a:lnTo>
                    <a:pt x="181036" y="35338"/>
                  </a:lnTo>
                  <a:lnTo>
                    <a:pt x="184795" y="34677"/>
                  </a:lnTo>
                  <a:lnTo>
                    <a:pt x="186678" y="34328"/>
                  </a:lnTo>
                  <a:lnTo>
                    <a:pt x="188579" y="33997"/>
                  </a:lnTo>
                  <a:lnTo>
                    <a:pt x="190438" y="33666"/>
                  </a:lnTo>
                  <a:lnTo>
                    <a:pt x="192338" y="33293"/>
                  </a:lnTo>
                  <a:lnTo>
                    <a:pt x="194245" y="32962"/>
                  </a:lnTo>
                  <a:lnTo>
                    <a:pt x="196122" y="32637"/>
                  </a:lnTo>
                  <a:lnTo>
                    <a:pt x="198005" y="32283"/>
                  </a:lnTo>
                  <a:lnTo>
                    <a:pt x="199881" y="31952"/>
                  </a:lnTo>
                  <a:lnTo>
                    <a:pt x="201788" y="31627"/>
                  </a:lnTo>
                  <a:lnTo>
                    <a:pt x="203641" y="31248"/>
                  </a:lnTo>
                  <a:lnTo>
                    <a:pt x="205548" y="30917"/>
                  </a:lnTo>
                  <a:lnTo>
                    <a:pt x="207424" y="30568"/>
                  </a:lnTo>
                  <a:lnTo>
                    <a:pt x="211184" y="29907"/>
                  </a:lnTo>
                  <a:lnTo>
                    <a:pt x="213090" y="29534"/>
                  </a:lnTo>
                  <a:lnTo>
                    <a:pt x="214991" y="29203"/>
                  </a:lnTo>
                  <a:lnTo>
                    <a:pt x="216850" y="28878"/>
                  </a:lnTo>
                  <a:lnTo>
                    <a:pt x="218751" y="28523"/>
                  </a:lnTo>
                  <a:lnTo>
                    <a:pt x="222510" y="27867"/>
                  </a:lnTo>
                  <a:lnTo>
                    <a:pt x="224387" y="27489"/>
                  </a:lnTo>
                  <a:lnTo>
                    <a:pt x="226294" y="27158"/>
                  </a:lnTo>
                  <a:lnTo>
                    <a:pt x="228146" y="26833"/>
                  </a:lnTo>
                  <a:lnTo>
                    <a:pt x="230053" y="26478"/>
                  </a:lnTo>
                  <a:lnTo>
                    <a:pt x="231954" y="26147"/>
                  </a:lnTo>
                  <a:lnTo>
                    <a:pt x="233837" y="25822"/>
                  </a:lnTo>
                  <a:lnTo>
                    <a:pt x="235713" y="25443"/>
                  </a:lnTo>
                  <a:lnTo>
                    <a:pt x="237596" y="25119"/>
                  </a:lnTo>
                  <a:lnTo>
                    <a:pt x="239497" y="24788"/>
                  </a:lnTo>
                  <a:lnTo>
                    <a:pt x="241355" y="24433"/>
                  </a:lnTo>
                  <a:lnTo>
                    <a:pt x="243256" y="24108"/>
                  </a:lnTo>
                  <a:lnTo>
                    <a:pt x="245163" y="23729"/>
                  </a:lnTo>
                  <a:lnTo>
                    <a:pt x="247016" y="23398"/>
                  </a:lnTo>
                  <a:lnTo>
                    <a:pt x="248922" y="23073"/>
                  </a:lnTo>
                  <a:lnTo>
                    <a:pt x="250799" y="22719"/>
                  </a:lnTo>
                  <a:lnTo>
                    <a:pt x="254559" y="22063"/>
                  </a:lnTo>
                  <a:lnTo>
                    <a:pt x="256459" y="21684"/>
                  </a:lnTo>
                  <a:lnTo>
                    <a:pt x="258366" y="21359"/>
                  </a:lnTo>
                  <a:lnTo>
                    <a:pt x="260219" y="21028"/>
                  </a:lnTo>
                  <a:lnTo>
                    <a:pt x="262126" y="20673"/>
                  </a:lnTo>
                  <a:lnTo>
                    <a:pt x="265885" y="20018"/>
                  </a:lnTo>
                  <a:lnTo>
                    <a:pt x="267762" y="19639"/>
                  </a:lnTo>
                  <a:lnTo>
                    <a:pt x="269669" y="19314"/>
                  </a:lnTo>
                  <a:lnTo>
                    <a:pt x="271521" y="18983"/>
                  </a:lnTo>
                  <a:lnTo>
                    <a:pt x="273428" y="18628"/>
                  </a:lnTo>
                  <a:lnTo>
                    <a:pt x="275305" y="18303"/>
                  </a:lnTo>
                  <a:lnTo>
                    <a:pt x="277211" y="17949"/>
                  </a:lnTo>
                  <a:lnTo>
                    <a:pt x="279064" y="17600"/>
                  </a:lnTo>
                  <a:lnTo>
                    <a:pt x="280971" y="17269"/>
                  </a:lnTo>
                  <a:lnTo>
                    <a:pt x="282872" y="16914"/>
                  </a:lnTo>
                  <a:lnTo>
                    <a:pt x="284730" y="16589"/>
                  </a:lnTo>
                  <a:lnTo>
                    <a:pt x="286631" y="16258"/>
                  </a:lnTo>
                  <a:lnTo>
                    <a:pt x="288514" y="15879"/>
                  </a:lnTo>
                  <a:lnTo>
                    <a:pt x="292273" y="15224"/>
                  </a:lnTo>
                  <a:lnTo>
                    <a:pt x="294174" y="14869"/>
                  </a:lnTo>
                  <a:lnTo>
                    <a:pt x="296075" y="14544"/>
                  </a:lnTo>
                  <a:lnTo>
                    <a:pt x="297933" y="14189"/>
                  </a:lnTo>
                  <a:lnTo>
                    <a:pt x="299834" y="13840"/>
                  </a:lnTo>
                  <a:lnTo>
                    <a:pt x="303594" y="13179"/>
                  </a:lnTo>
                  <a:lnTo>
                    <a:pt x="305476" y="12830"/>
                  </a:lnTo>
                  <a:lnTo>
                    <a:pt x="307377" y="12499"/>
                  </a:lnTo>
                  <a:lnTo>
                    <a:pt x="309236" y="12144"/>
                  </a:lnTo>
                  <a:lnTo>
                    <a:pt x="311137" y="11795"/>
                  </a:lnTo>
                  <a:lnTo>
                    <a:pt x="313043" y="11464"/>
                  </a:lnTo>
                  <a:lnTo>
                    <a:pt x="314920" y="11133"/>
                  </a:lnTo>
                  <a:lnTo>
                    <a:pt x="318680" y="10430"/>
                  </a:lnTo>
                  <a:lnTo>
                    <a:pt x="320586" y="10081"/>
                  </a:lnTo>
                  <a:lnTo>
                    <a:pt x="322439" y="9750"/>
                  </a:lnTo>
                  <a:lnTo>
                    <a:pt x="324346" y="9419"/>
                  </a:lnTo>
                  <a:lnTo>
                    <a:pt x="326222" y="9070"/>
                  </a:lnTo>
                  <a:lnTo>
                    <a:pt x="328105" y="8739"/>
                  </a:lnTo>
                  <a:lnTo>
                    <a:pt x="329982" y="8385"/>
                  </a:lnTo>
                  <a:lnTo>
                    <a:pt x="331889" y="8036"/>
                  </a:lnTo>
                  <a:lnTo>
                    <a:pt x="333741" y="7705"/>
                  </a:lnTo>
                  <a:lnTo>
                    <a:pt x="335648" y="7374"/>
                  </a:lnTo>
                  <a:lnTo>
                    <a:pt x="337549" y="7025"/>
                  </a:lnTo>
                  <a:lnTo>
                    <a:pt x="339426" y="6670"/>
                  </a:lnTo>
                  <a:lnTo>
                    <a:pt x="341308" y="6339"/>
                  </a:lnTo>
                  <a:lnTo>
                    <a:pt x="343185" y="5991"/>
                  </a:lnTo>
                  <a:lnTo>
                    <a:pt x="345092" y="5660"/>
                  </a:lnTo>
                  <a:lnTo>
                    <a:pt x="346945" y="5329"/>
                  </a:lnTo>
                  <a:lnTo>
                    <a:pt x="350752" y="4625"/>
                  </a:lnTo>
                  <a:lnTo>
                    <a:pt x="352611" y="4300"/>
                  </a:lnTo>
                  <a:lnTo>
                    <a:pt x="354512" y="3945"/>
                  </a:lnTo>
                  <a:lnTo>
                    <a:pt x="356394" y="3615"/>
                  </a:lnTo>
                  <a:lnTo>
                    <a:pt x="358295" y="3266"/>
                  </a:lnTo>
                  <a:lnTo>
                    <a:pt x="360154" y="2911"/>
                  </a:lnTo>
                  <a:lnTo>
                    <a:pt x="362054" y="2580"/>
                  </a:lnTo>
                  <a:lnTo>
                    <a:pt x="363961" y="2231"/>
                  </a:lnTo>
                  <a:lnTo>
                    <a:pt x="365814" y="1900"/>
                  </a:lnTo>
                  <a:lnTo>
                    <a:pt x="367721" y="1569"/>
                  </a:lnTo>
                  <a:lnTo>
                    <a:pt x="371480" y="866"/>
                  </a:lnTo>
                  <a:lnTo>
                    <a:pt x="373357" y="541"/>
                  </a:lnTo>
                  <a:lnTo>
                    <a:pt x="375258" y="186"/>
                  </a:lnTo>
                  <a:lnTo>
                    <a:pt x="377164" y="0"/>
                  </a:lnTo>
                  <a:lnTo>
                    <a:pt x="379017" y="324"/>
                  </a:lnTo>
                  <a:lnTo>
                    <a:pt x="380924" y="655"/>
                  </a:lnTo>
                  <a:lnTo>
                    <a:pt x="382801" y="1034"/>
                  </a:lnTo>
                  <a:lnTo>
                    <a:pt x="386560" y="1690"/>
                  </a:lnTo>
                  <a:lnTo>
                    <a:pt x="388467" y="2045"/>
                  </a:lnTo>
                  <a:lnTo>
                    <a:pt x="390319" y="2369"/>
                  </a:lnTo>
                  <a:lnTo>
                    <a:pt x="392226" y="2724"/>
                  </a:lnTo>
                  <a:lnTo>
                    <a:pt x="394103" y="3073"/>
                  </a:lnTo>
                  <a:lnTo>
                    <a:pt x="396010" y="3404"/>
                  </a:lnTo>
                  <a:lnTo>
                    <a:pt x="397862" y="3735"/>
                  </a:lnTo>
                  <a:lnTo>
                    <a:pt x="399769" y="4084"/>
                  </a:lnTo>
                  <a:lnTo>
                    <a:pt x="401670" y="4415"/>
                  </a:lnTo>
                  <a:lnTo>
                    <a:pt x="403529" y="4769"/>
                  </a:lnTo>
                  <a:lnTo>
                    <a:pt x="405429" y="5118"/>
                  </a:lnTo>
                  <a:lnTo>
                    <a:pt x="409189" y="5780"/>
                  </a:lnTo>
                  <a:lnTo>
                    <a:pt x="411072" y="6129"/>
                  </a:lnTo>
                  <a:lnTo>
                    <a:pt x="412972" y="6484"/>
                  </a:lnTo>
                  <a:lnTo>
                    <a:pt x="414831" y="6833"/>
                  </a:lnTo>
                  <a:lnTo>
                    <a:pt x="418632" y="7494"/>
                  </a:lnTo>
                  <a:lnTo>
                    <a:pt x="420515" y="7843"/>
                  </a:lnTo>
                  <a:lnTo>
                    <a:pt x="422392" y="8174"/>
                  </a:lnTo>
                  <a:lnTo>
                    <a:pt x="424275" y="8529"/>
                  </a:lnTo>
                  <a:lnTo>
                    <a:pt x="426175" y="8878"/>
                  </a:lnTo>
                  <a:lnTo>
                    <a:pt x="428034" y="9209"/>
                  </a:lnTo>
                  <a:lnTo>
                    <a:pt x="429935" y="9539"/>
                  </a:lnTo>
                  <a:lnTo>
                    <a:pt x="431842" y="9888"/>
                  </a:lnTo>
                  <a:lnTo>
                    <a:pt x="433694" y="10243"/>
                  </a:lnTo>
                  <a:lnTo>
                    <a:pt x="435601" y="10574"/>
                  </a:lnTo>
                  <a:lnTo>
                    <a:pt x="437478" y="10923"/>
                  </a:lnTo>
                  <a:lnTo>
                    <a:pt x="439385" y="11254"/>
                  </a:lnTo>
                  <a:lnTo>
                    <a:pt x="441237" y="11585"/>
                  </a:lnTo>
                  <a:lnTo>
                    <a:pt x="443144" y="11933"/>
                  </a:lnTo>
                  <a:lnTo>
                    <a:pt x="445021" y="12288"/>
                  </a:lnTo>
                  <a:lnTo>
                    <a:pt x="446903" y="12613"/>
                  </a:lnTo>
                  <a:lnTo>
                    <a:pt x="448780" y="12968"/>
                  </a:lnTo>
                  <a:lnTo>
                    <a:pt x="450687" y="13299"/>
                  </a:lnTo>
                  <a:lnTo>
                    <a:pt x="452540" y="13648"/>
                  </a:lnTo>
                  <a:lnTo>
                    <a:pt x="454446" y="14003"/>
                  </a:lnTo>
                  <a:lnTo>
                    <a:pt x="456347" y="14333"/>
                  </a:lnTo>
                  <a:lnTo>
                    <a:pt x="458224" y="14682"/>
                  </a:lnTo>
                  <a:lnTo>
                    <a:pt x="461983" y="15344"/>
                  </a:lnTo>
                  <a:lnTo>
                    <a:pt x="463890" y="15693"/>
                  </a:lnTo>
                  <a:lnTo>
                    <a:pt x="465743" y="16048"/>
                  </a:lnTo>
                  <a:lnTo>
                    <a:pt x="467650" y="16373"/>
                  </a:lnTo>
                  <a:lnTo>
                    <a:pt x="469550" y="16727"/>
                  </a:lnTo>
                  <a:lnTo>
                    <a:pt x="471409" y="17058"/>
                  </a:lnTo>
                  <a:lnTo>
                    <a:pt x="473310" y="17383"/>
                  </a:lnTo>
                  <a:lnTo>
                    <a:pt x="475192" y="17762"/>
                  </a:lnTo>
                  <a:lnTo>
                    <a:pt x="477093" y="18093"/>
                  </a:lnTo>
                  <a:lnTo>
                    <a:pt x="478952" y="18418"/>
                  </a:lnTo>
                  <a:lnTo>
                    <a:pt x="480853" y="18773"/>
                  </a:lnTo>
                  <a:lnTo>
                    <a:pt x="482759" y="19103"/>
                  </a:lnTo>
                  <a:lnTo>
                    <a:pt x="484612" y="19428"/>
                  </a:lnTo>
                  <a:lnTo>
                    <a:pt x="486519" y="19807"/>
                  </a:lnTo>
                  <a:lnTo>
                    <a:pt x="488396" y="20132"/>
                  </a:lnTo>
                  <a:lnTo>
                    <a:pt x="490278" y="20487"/>
                  </a:lnTo>
                  <a:lnTo>
                    <a:pt x="492155" y="20818"/>
                  </a:lnTo>
                  <a:lnTo>
                    <a:pt x="494056" y="21143"/>
                  </a:lnTo>
                  <a:lnTo>
                    <a:pt x="495915" y="21522"/>
                  </a:lnTo>
                  <a:lnTo>
                    <a:pt x="499722" y="22177"/>
                  </a:lnTo>
                  <a:lnTo>
                    <a:pt x="501599" y="22532"/>
                  </a:lnTo>
                  <a:lnTo>
                    <a:pt x="505358" y="23188"/>
                  </a:lnTo>
                  <a:lnTo>
                    <a:pt x="507265" y="23567"/>
                  </a:lnTo>
                  <a:lnTo>
                    <a:pt x="509118" y="23891"/>
                  </a:lnTo>
                  <a:lnTo>
                    <a:pt x="511024" y="24222"/>
                  </a:lnTo>
                  <a:lnTo>
                    <a:pt x="512901" y="24577"/>
                  </a:lnTo>
                  <a:lnTo>
                    <a:pt x="516661" y="25233"/>
                  </a:lnTo>
                  <a:lnTo>
                    <a:pt x="518567" y="25612"/>
                  </a:lnTo>
                  <a:lnTo>
                    <a:pt x="520468" y="25937"/>
                  </a:lnTo>
                  <a:lnTo>
                    <a:pt x="522327" y="26267"/>
                  </a:lnTo>
                  <a:lnTo>
                    <a:pt x="524228" y="26622"/>
                  </a:lnTo>
                  <a:lnTo>
                    <a:pt x="526110" y="26947"/>
                  </a:lnTo>
                  <a:lnTo>
                    <a:pt x="527987" y="27326"/>
                  </a:lnTo>
                  <a:lnTo>
                    <a:pt x="529870" y="27651"/>
                  </a:lnTo>
                  <a:lnTo>
                    <a:pt x="531771" y="27982"/>
                  </a:lnTo>
                  <a:lnTo>
                    <a:pt x="533629" y="28337"/>
                  </a:lnTo>
                  <a:lnTo>
                    <a:pt x="537431" y="28992"/>
                  </a:lnTo>
                  <a:lnTo>
                    <a:pt x="539313" y="29371"/>
                  </a:lnTo>
                  <a:lnTo>
                    <a:pt x="543073" y="30027"/>
                  </a:lnTo>
                  <a:lnTo>
                    <a:pt x="544974" y="30382"/>
                  </a:lnTo>
                  <a:lnTo>
                    <a:pt x="546832" y="30707"/>
                  </a:lnTo>
                  <a:lnTo>
                    <a:pt x="548733" y="31037"/>
                  </a:lnTo>
                  <a:lnTo>
                    <a:pt x="550640" y="31410"/>
                  </a:lnTo>
                  <a:lnTo>
                    <a:pt x="552493" y="31741"/>
                  </a:lnTo>
                  <a:lnTo>
                    <a:pt x="554399" y="32072"/>
                  </a:lnTo>
                  <a:lnTo>
                    <a:pt x="556276" y="32421"/>
                  </a:lnTo>
                  <a:lnTo>
                    <a:pt x="558183" y="32752"/>
                  </a:lnTo>
                  <a:lnTo>
                    <a:pt x="560035" y="33083"/>
                  </a:lnTo>
                  <a:lnTo>
                    <a:pt x="561942" y="33455"/>
                  </a:lnTo>
                  <a:lnTo>
                    <a:pt x="563819" y="33786"/>
                  </a:lnTo>
                  <a:lnTo>
                    <a:pt x="565702" y="34141"/>
                  </a:lnTo>
                  <a:lnTo>
                    <a:pt x="567578" y="34466"/>
                  </a:lnTo>
                  <a:lnTo>
                    <a:pt x="569485" y="34797"/>
                  </a:lnTo>
                  <a:lnTo>
                    <a:pt x="571338" y="35170"/>
                  </a:lnTo>
                  <a:lnTo>
                    <a:pt x="575145" y="35831"/>
                  </a:lnTo>
                  <a:lnTo>
                    <a:pt x="577004" y="36180"/>
                  </a:lnTo>
                  <a:lnTo>
                    <a:pt x="578905" y="36511"/>
                  </a:lnTo>
                  <a:lnTo>
                    <a:pt x="580782" y="36842"/>
                  </a:lnTo>
                  <a:lnTo>
                    <a:pt x="582688" y="37215"/>
                  </a:lnTo>
                  <a:lnTo>
                    <a:pt x="584541" y="37546"/>
                  </a:lnTo>
                  <a:lnTo>
                    <a:pt x="586448" y="37877"/>
                  </a:lnTo>
                  <a:lnTo>
                    <a:pt x="588349" y="38225"/>
                  </a:lnTo>
                  <a:lnTo>
                    <a:pt x="590207" y="38556"/>
                  </a:lnTo>
                  <a:lnTo>
                    <a:pt x="592108" y="38887"/>
                  </a:lnTo>
                  <a:lnTo>
                    <a:pt x="593991" y="39260"/>
                  </a:lnTo>
                  <a:lnTo>
                    <a:pt x="597750" y="39916"/>
                  </a:lnTo>
                  <a:lnTo>
                    <a:pt x="599651" y="40271"/>
                  </a:lnTo>
                  <a:lnTo>
                    <a:pt x="601558" y="40601"/>
                  </a:lnTo>
                  <a:lnTo>
                    <a:pt x="603410" y="40974"/>
                  </a:lnTo>
                  <a:lnTo>
                    <a:pt x="605317" y="41305"/>
                  </a:lnTo>
                  <a:lnTo>
                    <a:pt x="607194" y="41636"/>
                  </a:lnTo>
                  <a:lnTo>
                    <a:pt x="609077" y="41985"/>
                  </a:lnTo>
                  <a:lnTo>
                    <a:pt x="610953" y="42316"/>
                  </a:lnTo>
                  <a:lnTo>
                    <a:pt x="612854" y="42647"/>
                  </a:lnTo>
                  <a:lnTo>
                    <a:pt x="614713" y="43020"/>
                  </a:lnTo>
                  <a:lnTo>
                    <a:pt x="618520" y="43675"/>
                  </a:lnTo>
                  <a:lnTo>
                    <a:pt x="620397" y="44030"/>
                  </a:lnTo>
                  <a:lnTo>
                    <a:pt x="624156" y="44686"/>
                  </a:lnTo>
                  <a:lnTo>
                    <a:pt x="626063" y="45065"/>
                  </a:lnTo>
                  <a:lnTo>
                    <a:pt x="627916" y="45395"/>
                  </a:lnTo>
                  <a:lnTo>
                    <a:pt x="629823" y="45720"/>
                  </a:lnTo>
                  <a:lnTo>
                    <a:pt x="631699" y="46075"/>
                  </a:lnTo>
                  <a:lnTo>
                    <a:pt x="635459" y="46731"/>
                  </a:lnTo>
                  <a:lnTo>
                    <a:pt x="637366" y="47110"/>
                  </a:lnTo>
                  <a:lnTo>
                    <a:pt x="639266" y="47435"/>
                  </a:lnTo>
                  <a:lnTo>
                    <a:pt x="641125" y="47789"/>
                  </a:lnTo>
                  <a:lnTo>
                    <a:pt x="643026" y="48120"/>
                  </a:lnTo>
                  <a:lnTo>
                    <a:pt x="644909" y="48445"/>
                  </a:lnTo>
                  <a:lnTo>
                    <a:pt x="646785" y="48824"/>
                  </a:lnTo>
                  <a:lnTo>
                    <a:pt x="648668" y="49155"/>
                  </a:lnTo>
                  <a:lnTo>
                    <a:pt x="650569" y="49480"/>
                  </a:lnTo>
                  <a:lnTo>
                    <a:pt x="652427" y="49835"/>
                  </a:lnTo>
                  <a:lnTo>
                    <a:pt x="656229" y="50490"/>
                  </a:lnTo>
                  <a:lnTo>
                    <a:pt x="658088" y="50869"/>
                  </a:lnTo>
                  <a:lnTo>
                    <a:pt x="659988" y="51194"/>
                  </a:lnTo>
                  <a:lnTo>
                    <a:pt x="661871" y="51525"/>
                  </a:lnTo>
                  <a:lnTo>
                    <a:pt x="663772" y="51880"/>
                  </a:lnTo>
                  <a:lnTo>
                    <a:pt x="665631" y="52205"/>
                  </a:lnTo>
                  <a:lnTo>
                    <a:pt x="667531" y="52535"/>
                  </a:lnTo>
                  <a:lnTo>
                    <a:pt x="669438" y="52914"/>
                  </a:lnTo>
                  <a:lnTo>
                    <a:pt x="671291" y="53239"/>
                  </a:lnTo>
                  <a:lnTo>
                    <a:pt x="673198" y="53570"/>
                  </a:lnTo>
                  <a:lnTo>
                    <a:pt x="675074" y="53925"/>
                  </a:lnTo>
                  <a:lnTo>
                    <a:pt x="676957" y="54250"/>
                  </a:lnTo>
                  <a:lnTo>
                    <a:pt x="678834" y="54629"/>
                  </a:lnTo>
                  <a:lnTo>
                    <a:pt x="680741" y="54953"/>
                  </a:lnTo>
                  <a:lnTo>
                    <a:pt x="682617" y="55284"/>
                  </a:lnTo>
                  <a:lnTo>
                    <a:pt x="684500" y="55639"/>
                  </a:lnTo>
                  <a:lnTo>
                    <a:pt x="686377" y="55964"/>
                  </a:lnTo>
                  <a:lnTo>
                    <a:pt x="688283" y="56295"/>
                  </a:lnTo>
                  <a:lnTo>
                    <a:pt x="690136" y="56674"/>
                  </a:lnTo>
                  <a:lnTo>
                    <a:pt x="693944" y="57329"/>
                  </a:lnTo>
                  <a:lnTo>
                    <a:pt x="695802" y="57684"/>
                  </a:lnTo>
                  <a:lnTo>
                    <a:pt x="697703" y="58009"/>
                  </a:lnTo>
                  <a:lnTo>
                    <a:pt x="699580" y="58364"/>
                  </a:lnTo>
                  <a:lnTo>
                    <a:pt x="701487" y="58713"/>
                  </a:lnTo>
                  <a:lnTo>
                    <a:pt x="703339" y="59044"/>
                  </a:lnTo>
                  <a:lnTo>
                    <a:pt x="705246" y="59375"/>
                  </a:lnTo>
                  <a:lnTo>
                    <a:pt x="707147" y="59723"/>
                  </a:lnTo>
                  <a:lnTo>
                    <a:pt x="709005" y="60054"/>
                  </a:lnTo>
                  <a:lnTo>
                    <a:pt x="710906" y="60409"/>
                  </a:lnTo>
                  <a:lnTo>
                    <a:pt x="712789" y="60758"/>
                  </a:lnTo>
                  <a:lnTo>
                    <a:pt x="714666" y="61089"/>
                  </a:lnTo>
                  <a:lnTo>
                    <a:pt x="716548" y="61444"/>
                  </a:lnTo>
                  <a:lnTo>
                    <a:pt x="718449" y="61769"/>
                  </a:lnTo>
                  <a:lnTo>
                    <a:pt x="720356" y="62123"/>
                  </a:lnTo>
                  <a:lnTo>
                    <a:pt x="722209" y="62472"/>
                  </a:lnTo>
                  <a:lnTo>
                    <a:pt x="724115" y="62803"/>
                  </a:lnTo>
                  <a:lnTo>
                    <a:pt x="725992" y="63134"/>
                  </a:lnTo>
                  <a:lnTo>
                    <a:pt x="727875" y="63483"/>
                  </a:lnTo>
                  <a:lnTo>
                    <a:pt x="729752" y="63814"/>
                  </a:lnTo>
                  <a:lnTo>
                    <a:pt x="731652" y="64169"/>
                  </a:lnTo>
                  <a:lnTo>
                    <a:pt x="733511" y="64517"/>
                  </a:lnTo>
                  <a:lnTo>
                    <a:pt x="737319" y="65179"/>
                  </a:lnTo>
                  <a:lnTo>
                    <a:pt x="739171" y="65528"/>
                  </a:lnTo>
                  <a:lnTo>
                    <a:pt x="741078" y="65883"/>
                  </a:lnTo>
                  <a:lnTo>
                    <a:pt x="742955" y="66214"/>
                  </a:lnTo>
                  <a:lnTo>
                    <a:pt x="744862" y="66563"/>
                  </a:lnTo>
                  <a:lnTo>
                    <a:pt x="746714" y="66893"/>
                  </a:lnTo>
                  <a:lnTo>
                    <a:pt x="748621" y="67224"/>
                  </a:lnTo>
                  <a:lnTo>
                    <a:pt x="752380" y="67928"/>
                  </a:lnTo>
                  <a:lnTo>
                    <a:pt x="754257" y="68139"/>
                  </a:lnTo>
                  <a:lnTo>
                    <a:pt x="1883785" y="6813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43919"/>
              <a:ext cx="1884045" cy="136525"/>
            </a:xfrm>
            <a:custGeom>
              <a:avLst/>
              <a:gdLst/>
              <a:ahLst/>
              <a:cxnLst/>
              <a:rect l="l" t="t" r="r" b="b"/>
              <a:pathLst>
                <a:path w="1884045" h="136525">
                  <a:moveTo>
                    <a:pt x="0" y="136278"/>
                  </a:moveTo>
                  <a:lnTo>
                    <a:pt x="1900" y="134912"/>
                  </a:lnTo>
                  <a:lnTo>
                    <a:pt x="3759" y="133529"/>
                  </a:lnTo>
                  <a:lnTo>
                    <a:pt x="7566" y="130804"/>
                  </a:lnTo>
                  <a:lnTo>
                    <a:pt x="9419" y="129438"/>
                  </a:lnTo>
                  <a:lnTo>
                    <a:pt x="11326" y="128079"/>
                  </a:lnTo>
                  <a:lnTo>
                    <a:pt x="13203" y="126690"/>
                  </a:lnTo>
                  <a:lnTo>
                    <a:pt x="15103" y="125348"/>
                  </a:lnTo>
                  <a:lnTo>
                    <a:pt x="16962" y="123965"/>
                  </a:lnTo>
                  <a:lnTo>
                    <a:pt x="18863" y="122599"/>
                  </a:lnTo>
                  <a:lnTo>
                    <a:pt x="20770" y="121264"/>
                  </a:lnTo>
                  <a:lnTo>
                    <a:pt x="22622" y="119874"/>
                  </a:lnTo>
                  <a:lnTo>
                    <a:pt x="24529" y="118515"/>
                  </a:lnTo>
                  <a:lnTo>
                    <a:pt x="26406" y="117126"/>
                  </a:lnTo>
                  <a:lnTo>
                    <a:pt x="28289" y="115790"/>
                  </a:lnTo>
                  <a:lnTo>
                    <a:pt x="30165" y="114425"/>
                  </a:lnTo>
                  <a:lnTo>
                    <a:pt x="32072" y="113041"/>
                  </a:lnTo>
                  <a:lnTo>
                    <a:pt x="33949" y="111700"/>
                  </a:lnTo>
                  <a:lnTo>
                    <a:pt x="35831" y="110310"/>
                  </a:lnTo>
                  <a:lnTo>
                    <a:pt x="37708" y="108951"/>
                  </a:lnTo>
                  <a:lnTo>
                    <a:pt x="39615" y="107610"/>
                  </a:lnTo>
                  <a:lnTo>
                    <a:pt x="41468" y="106226"/>
                  </a:lnTo>
                  <a:lnTo>
                    <a:pt x="43374" y="104861"/>
                  </a:lnTo>
                  <a:lnTo>
                    <a:pt x="45275" y="103477"/>
                  </a:lnTo>
                  <a:lnTo>
                    <a:pt x="47134" y="102136"/>
                  </a:lnTo>
                  <a:lnTo>
                    <a:pt x="49035" y="100777"/>
                  </a:lnTo>
                  <a:lnTo>
                    <a:pt x="50917" y="99387"/>
                  </a:lnTo>
                  <a:lnTo>
                    <a:pt x="52818" y="98046"/>
                  </a:lnTo>
                  <a:lnTo>
                    <a:pt x="54677" y="96662"/>
                  </a:lnTo>
                  <a:lnTo>
                    <a:pt x="56578" y="95297"/>
                  </a:lnTo>
                  <a:lnTo>
                    <a:pt x="58478" y="93961"/>
                  </a:lnTo>
                  <a:lnTo>
                    <a:pt x="60337" y="92572"/>
                  </a:lnTo>
                  <a:lnTo>
                    <a:pt x="62238" y="91212"/>
                  </a:lnTo>
                  <a:lnTo>
                    <a:pt x="64120" y="89823"/>
                  </a:lnTo>
                  <a:lnTo>
                    <a:pt x="65997" y="88488"/>
                  </a:lnTo>
                  <a:lnTo>
                    <a:pt x="67880" y="87122"/>
                  </a:lnTo>
                  <a:lnTo>
                    <a:pt x="69781" y="85739"/>
                  </a:lnTo>
                  <a:lnTo>
                    <a:pt x="71687" y="84397"/>
                  </a:lnTo>
                  <a:lnTo>
                    <a:pt x="73540" y="83008"/>
                  </a:lnTo>
                  <a:lnTo>
                    <a:pt x="75447" y="81648"/>
                  </a:lnTo>
                  <a:lnTo>
                    <a:pt x="81083" y="77558"/>
                  </a:lnTo>
                  <a:lnTo>
                    <a:pt x="82990" y="76175"/>
                  </a:lnTo>
                  <a:lnTo>
                    <a:pt x="84843" y="74809"/>
                  </a:lnTo>
                  <a:lnTo>
                    <a:pt x="86749" y="73468"/>
                  </a:lnTo>
                  <a:lnTo>
                    <a:pt x="88626" y="72084"/>
                  </a:lnTo>
                  <a:lnTo>
                    <a:pt x="92385" y="69360"/>
                  </a:lnTo>
                  <a:lnTo>
                    <a:pt x="96193" y="66635"/>
                  </a:lnTo>
                  <a:lnTo>
                    <a:pt x="98052" y="65245"/>
                  </a:lnTo>
                  <a:lnTo>
                    <a:pt x="99952" y="63910"/>
                  </a:lnTo>
                  <a:lnTo>
                    <a:pt x="101829" y="62520"/>
                  </a:lnTo>
                  <a:lnTo>
                    <a:pt x="103712" y="61161"/>
                  </a:lnTo>
                  <a:lnTo>
                    <a:pt x="105589" y="59820"/>
                  </a:lnTo>
                  <a:lnTo>
                    <a:pt x="107495" y="58430"/>
                  </a:lnTo>
                  <a:lnTo>
                    <a:pt x="109348" y="57071"/>
                  </a:lnTo>
                  <a:lnTo>
                    <a:pt x="111255" y="55681"/>
                  </a:lnTo>
                  <a:lnTo>
                    <a:pt x="113156" y="54346"/>
                  </a:lnTo>
                  <a:lnTo>
                    <a:pt x="115038" y="52981"/>
                  </a:lnTo>
                  <a:lnTo>
                    <a:pt x="116915" y="51597"/>
                  </a:lnTo>
                  <a:lnTo>
                    <a:pt x="118798" y="50256"/>
                  </a:lnTo>
                  <a:lnTo>
                    <a:pt x="120699" y="48872"/>
                  </a:lnTo>
                  <a:lnTo>
                    <a:pt x="122557" y="47507"/>
                  </a:lnTo>
                  <a:lnTo>
                    <a:pt x="124458" y="46165"/>
                  </a:lnTo>
                  <a:lnTo>
                    <a:pt x="126365" y="44782"/>
                  </a:lnTo>
                  <a:lnTo>
                    <a:pt x="128217" y="43417"/>
                  </a:lnTo>
                  <a:lnTo>
                    <a:pt x="130124" y="42033"/>
                  </a:lnTo>
                  <a:lnTo>
                    <a:pt x="132001" y="40692"/>
                  </a:lnTo>
                  <a:lnTo>
                    <a:pt x="133902" y="39332"/>
                  </a:lnTo>
                  <a:lnTo>
                    <a:pt x="135760" y="37943"/>
                  </a:lnTo>
                  <a:lnTo>
                    <a:pt x="137661" y="36607"/>
                  </a:lnTo>
                  <a:lnTo>
                    <a:pt x="139568" y="35218"/>
                  </a:lnTo>
                  <a:lnTo>
                    <a:pt x="141421" y="33859"/>
                  </a:lnTo>
                  <a:lnTo>
                    <a:pt x="143327" y="32517"/>
                  </a:lnTo>
                  <a:lnTo>
                    <a:pt x="145204" y="31128"/>
                  </a:lnTo>
                  <a:lnTo>
                    <a:pt x="147087" y="29768"/>
                  </a:lnTo>
                  <a:lnTo>
                    <a:pt x="148963" y="28379"/>
                  </a:lnTo>
                  <a:lnTo>
                    <a:pt x="150870" y="27043"/>
                  </a:lnTo>
                  <a:lnTo>
                    <a:pt x="152747" y="25678"/>
                  </a:lnTo>
                  <a:lnTo>
                    <a:pt x="154630" y="24294"/>
                  </a:lnTo>
                  <a:lnTo>
                    <a:pt x="156506" y="22929"/>
                  </a:lnTo>
                  <a:lnTo>
                    <a:pt x="158413" y="21570"/>
                  </a:lnTo>
                  <a:lnTo>
                    <a:pt x="160266" y="20204"/>
                  </a:lnTo>
                  <a:lnTo>
                    <a:pt x="164073" y="17479"/>
                  </a:lnTo>
                  <a:lnTo>
                    <a:pt x="165932" y="16114"/>
                  </a:lnTo>
                  <a:lnTo>
                    <a:pt x="167833" y="14730"/>
                  </a:lnTo>
                  <a:lnTo>
                    <a:pt x="169716" y="13365"/>
                  </a:lnTo>
                  <a:lnTo>
                    <a:pt x="171592" y="12030"/>
                  </a:lnTo>
                  <a:lnTo>
                    <a:pt x="173475" y="10640"/>
                  </a:lnTo>
                  <a:lnTo>
                    <a:pt x="175376" y="9281"/>
                  </a:lnTo>
                  <a:lnTo>
                    <a:pt x="177277" y="7891"/>
                  </a:lnTo>
                  <a:lnTo>
                    <a:pt x="179135" y="6550"/>
                  </a:lnTo>
                  <a:lnTo>
                    <a:pt x="181036" y="5191"/>
                  </a:lnTo>
                  <a:lnTo>
                    <a:pt x="182919" y="3801"/>
                  </a:lnTo>
                  <a:lnTo>
                    <a:pt x="184795" y="2466"/>
                  </a:lnTo>
                  <a:lnTo>
                    <a:pt x="186678" y="1076"/>
                  </a:lnTo>
                  <a:lnTo>
                    <a:pt x="188579" y="0"/>
                  </a:lnTo>
                  <a:lnTo>
                    <a:pt x="190438" y="1335"/>
                  </a:lnTo>
                  <a:lnTo>
                    <a:pt x="192338" y="2724"/>
                  </a:lnTo>
                  <a:lnTo>
                    <a:pt x="194245" y="4084"/>
                  </a:lnTo>
                  <a:lnTo>
                    <a:pt x="196122" y="5473"/>
                  </a:lnTo>
                  <a:lnTo>
                    <a:pt x="198005" y="6809"/>
                  </a:lnTo>
                  <a:lnTo>
                    <a:pt x="199881" y="8174"/>
                  </a:lnTo>
                  <a:lnTo>
                    <a:pt x="201788" y="9557"/>
                  </a:lnTo>
                  <a:lnTo>
                    <a:pt x="203641" y="10899"/>
                  </a:lnTo>
                  <a:lnTo>
                    <a:pt x="205548" y="12288"/>
                  </a:lnTo>
                  <a:lnTo>
                    <a:pt x="211184" y="16373"/>
                  </a:lnTo>
                  <a:lnTo>
                    <a:pt x="213090" y="17738"/>
                  </a:lnTo>
                  <a:lnTo>
                    <a:pt x="214991" y="19122"/>
                  </a:lnTo>
                  <a:lnTo>
                    <a:pt x="216850" y="20487"/>
                  </a:lnTo>
                  <a:lnTo>
                    <a:pt x="218751" y="21828"/>
                  </a:lnTo>
                  <a:lnTo>
                    <a:pt x="220627" y="23212"/>
                  </a:lnTo>
                  <a:lnTo>
                    <a:pt x="224387" y="25937"/>
                  </a:lnTo>
                  <a:lnTo>
                    <a:pt x="226294" y="27302"/>
                  </a:lnTo>
                  <a:lnTo>
                    <a:pt x="228146" y="28661"/>
                  </a:lnTo>
                  <a:lnTo>
                    <a:pt x="230053" y="30051"/>
                  </a:lnTo>
                  <a:lnTo>
                    <a:pt x="231954" y="31386"/>
                  </a:lnTo>
                  <a:lnTo>
                    <a:pt x="233837" y="32776"/>
                  </a:lnTo>
                  <a:lnTo>
                    <a:pt x="235713" y="34135"/>
                  </a:lnTo>
                  <a:lnTo>
                    <a:pt x="237596" y="35477"/>
                  </a:lnTo>
                  <a:lnTo>
                    <a:pt x="239497" y="36866"/>
                  </a:lnTo>
                  <a:lnTo>
                    <a:pt x="241355" y="38225"/>
                  </a:lnTo>
                  <a:lnTo>
                    <a:pt x="243256" y="39615"/>
                  </a:lnTo>
                  <a:lnTo>
                    <a:pt x="245163" y="40950"/>
                  </a:lnTo>
                  <a:lnTo>
                    <a:pt x="247016" y="42316"/>
                  </a:lnTo>
                  <a:lnTo>
                    <a:pt x="248922" y="43699"/>
                  </a:lnTo>
                  <a:lnTo>
                    <a:pt x="250799" y="45041"/>
                  </a:lnTo>
                  <a:lnTo>
                    <a:pt x="252682" y="46424"/>
                  </a:lnTo>
                  <a:lnTo>
                    <a:pt x="254559" y="47789"/>
                  </a:lnTo>
                  <a:lnTo>
                    <a:pt x="256459" y="49131"/>
                  </a:lnTo>
                  <a:lnTo>
                    <a:pt x="258366" y="50514"/>
                  </a:lnTo>
                  <a:lnTo>
                    <a:pt x="260219" y="51880"/>
                  </a:lnTo>
                  <a:lnTo>
                    <a:pt x="262126" y="53263"/>
                  </a:lnTo>
                  <a:lnTo>
                    <a:pt x="264002" y="54605"/>
                  </a:lnTo>
                  <a:lnTo>
                    <a:pt x="265885" y="55964"/>
                  </a:lnTo>
                  <a:lnTo>
                    <a:pt x="267762" y="57353"/>
                  </a:lnTo>
                  <a:lnTo>
                    <a:pt x="269669" y="58689"/>
                  </a:lnTo>
                  <a:lnTo>
                    <a:pt x="271521" y="60078"/>
                  </a:lnTo>
                  <a:lnTo>
                    <a:pt x="273428" y="61438"/>
                  </a:lnTo>
                  <a:lnTo>
                    <a:pt x="275305" y="62779"/>
                  </a:lnTo>
                  <a:lnTo>
                    <a:pt x="277211" y="64169"/>
                  </a:lnTo>
                  <a:lnTo>
                    <a:pt x="279064" y="65528"/>
                  </a:lnTo>
                  <a:lnTo>
                    <a:pt x="280971" y="66918"/>
                  </a:lnTo>
                  <a:lnTo>
                    <a:pt x="282872" y="68253"/>
                  </a:lnTo>
                  <a:lnTo>
                    <a:pt x="284730" y="69618"/>
                  </a:lnTo>
                  <a:lnTo>
                    <a:pt x="286631" y="71002"/>
                  </a:lnTo>
                  <a:lnTo>
                    <a:pt x="292273" y="75092"/>
                  </a:lnTo>
                  <a:lnTo>
                    <a:pt x="296075" y="77817"/>
                  </a:lnTo>
                  <a:lnTo>
                    <a:pt x="297933" y="79182"/>
                  </a:lnTo>
                  <a:lnTo>
                    <a:pt x="299834" y="80566"/>
                  </a:lnTo>
                  <a:lnTo>
                    <a:pt x="301717" y="81931"/>
                  </a:lnTo>
                  <a:lnTo>
                    <a:pt x="303594" y="83267"/>
                  </a:lnTo>
                  <a:lnTo>
                    <a:pt x="305476" y="84656"/>
                  </a:lnTo>
                  <a:lnTo>
                    <a:pt x="307377" y="86015"/>
                  </a:lnTo>
                  <a:lnTo>
                    <a:pt x="309236" y="87405"/>
                  </a:lnTo>
                  <a:lnTo>
                    <a:pt x="311137" y="88746"/>
                  </a:lnTo>
                  <a:lnTo>
                    <a:pt x="313043" y="90106"/>
                  </a:lnTo>
                  <a:lnTo>
                    <a:pt x="314920" y="91495"/>
                  </a:lnTo>
                  <a:lnTo>
                    <a:pt x="316803" y="92831"/>
                  </a:lnTo>
                  <a:lnTo>
                    <a:pt x="318680" y="94220"/>
                  </a:lnTo>
                  <a:lnTo>
                    <a:pt x="320586" y="95579"/>
                  </a:lnTo>
                  <a:lnTo>
                    <a:pt x="322439" y="96921"/>
                  </a:lnTo>
                  <a:lnTo>
                    <a:pt x="324346" y="98304"/>
                  </a:lnTo>
                  <a:lnTo>
                    <a:pt x="326222" y="99670"/>
                  </a:lnTo>
                  <a:lnTo>
                    <a:pt x="328105" y="101053"/>
                  </a:lnTo>
                  <a:lnTo>
                    <a:pt x="329982" y="102395"/>
                  </a:lnTo>
                  <a:lnTo>
                    <a:pt x="331889" y="103760"/>
                  </a:lnTo>
                  <a:lnTo>
                    <a:pt x="333741" y="105143"/>
                  </a:lnTo>
                  <a:lnTo>
                    <a:pt x="335648" y="106485"/>
                  </a:lnTo>
                  <a:lnTo>
                    <a:pt x="337549" y="107868"/>
                  </a:lnTo>
                  <a:lnTo>
                    <a:pt x="339426" y="109234"/>
                  </a:lnTo>
                  <a:lnTo>
                    <a:pt x="341308" y="110569"/>
                  </a:lnTo>
                  <a:lnTo>
                    <a:pt x="343185" y="111959"/>
                  </a:lnTo>
                  <a:lnTo>
                    <a:pt x="345092" y="113318"/>
                  </a:lnTo>
                  <a:lnTo>
                    <a:pt x="346945" y="114707"/>
                  </a:lnTo>
                  <a:lnTo>
                    <a:pt x="348851" y="116049"/>
                  </a:lnTo>
                  <a:lnTo>
                    <a:pt x="350752" y="117408"/>
                  </a:lnTo>
                  <a:lnTo>
                    <a:pt x="352611" y="118798"/>
                  </a:lnTo>
                  <a:lnTo>
                    <a:pt x="354512" y="120133"/>
                  </a:lnTo>
                  <a:lnTo>
                    <a:pt x="356394" y="121523"/>
                  </a:lnTo>
                  <a:lnTo>
                    <a:pt x="358295" y="122882"/>
                  </a:lnTo>
                  <a:lnTo>
                    <a:pt x="360154" y="124247"/>
                  </a:lnTo>
                  <a:lnTo>
                    <a:pt x="363961" y="126972"/>
                  </a:lnTo>
                  <a:lnTo>
                    <a:pt x="365814" y="128356"/>
                  </a:lnTo>
                  <a:lnTo>
                    <a:pt x="367721" y="129697"/>
                  </a:lnTo>
                  <a:lnTo>
                    <a:pt x="369597" y="131063"/>
                  </a:lnTo>
                  <a:lnTo>
                    <a:pt x="371480" y="132446"/>
                  </a:lnTo>
                  <a:lnTo>
                    <a:pt x="373357" y="133811"/>
                  </a:lnTo>
                  <a:lnTo>
                    <a:pt x="375258" y="135171"/>
                  </a:lnTo>
                  <a:lnTo>
                    <a:pt x="377164" y="136278"/>
                  </a:lnTo>
                  <a:lnTo>
                    <a:pt x="1883785" y="13627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931501"/>
              <a:ext cx="1884045" cy="1049020"/>
            </a:xfrm>
            <a:custGeom>
              <a:avLst/>
              <a:gdLst/>
              <a:ahLst/>
              <a:cxnLst/>
              <a:rect l="l" t="t" r="r" b="b"/>
              <a:pathLst>
                <a:path w="1884045" h="1049020">
                  <a:moveTo>
                    <a:pt x="0" y="1048696"/>
                  </a:moveTo>
                  <a:lnTo>
                    <a:pt x="1900" y="961291"/>
                  </a:lnTo>
                  <a:lnTo>
                    <a:pt x="3759" y="873903"/>
                  </a:lnTo>
                  <a:lnTo>
                    <a:pt x="5660" y="786522"/>
                  </a:lnTo>
                  <a:lnTo>
                    <a:pt x="7566" y="699117"/>
                  </a:lnTo>
                  <a:lnTo>
                    <a:pt x="9419" y="611753"/>
                  </a:lnTo>
                  <a:lnTo>
                    <a:pt x="11326" y="524348"/>
                  </a:lnTo>
                  <a:lnTo>
                    <a:pt x="13203" y="436991"/>
                  </a:lnTo>
                  <a:lnTo>
                    <a:pt x="15103" y="349579"/>
                  </a:lnTo>
                  <a:lnTo>
                    <a:pt x="16962" y="262174"/>
                  </a:lnTo>
                  <a:lnTo>
                    <a:pt x="18863" y="174816"/>
                  </a:lnTo>
                  <a:lnTo>
                    <a:pt x="20770" y="87405"/>
                  </a:lnTo>
                  <a:lnTo>
                    <a:pt x="22622" y="0"/>
                  </a:lnTo>
                  <a:lnTo>
                    <a:pt x="24529" y="2207"/>
                  </a:lnTo>
                  <a:lnTo>
                    <a:pt x="26406" y="89618"/>
                  </a:lnTo>
                  <a:lnTo>
                    <a:pt x="28289" y="176976"/>
                  </a:lnTo>
                  <a:lnTo>
                    <a:pt x="30165" y="264381"/>
                  </a:lnTo>
                  <a:lnTo>
                    <a:pt x="32072" y="351769"/>
                  </a:lnTo>
                  <a:lnTo>
                    <a:pt x="35831" y="526531"/>
                  </a:lnTo>
                  <a:lnTo>
                    <a:pt x="37708" y="613943"/>
                  </a:lnTo>
                  <a:lnTo>
                    <a:pt x="39615" y="701324"/>
                  </a:lnTo>
                  <a:lnTo>
                    <a:pt x="41468" y="788706"/>
                  </a:lnTo>
                  <a:lnTo>
                    <a:pt x="45275" y="963474"/>
                  </a:lnTo>
                  <a:lnTo>
                    <a:pt x="47134" y="1048696"/>
                  </a:lnTo>
                  <a:lnTo>
                    <a:pt x="1883785" y="1048696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88926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7673" y="846151"/>
            <a:ext cx="79375" cy="1174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16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12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  <a:spcBef>
                <a:spcPts val="5"/>
              </a:spcBef>
            </a:pPr>
            <a:r>
              <a:rPr sz="350" spc="-50" dirty="0">
                <a:latin typeface="Helvetica"/>
                <a:cs typeface="Helvetica"/>
              </a:rPr>
              <a:t>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  <a:spcBef>
                <a:spcPts val="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283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039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795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1551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8306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5062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792" y="1369689"/>
            <a:ext cx="73660" cy="13017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solidFill>
                  <a:srgbClr val="9300D3"/>
                </a:solidFill>
                <a:latin typeface="Helvetica"/>
                <a:cs typeface="Helvetica"/>
              </a:rPr>
              <a:t>delta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7110" y="2057623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8466" y="570552"/>
            <a:ext cx="1948900" cy="153919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793" y="2365921"/>
            <a:ext cx="65201" cy="652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2793" y="2720975"/>
            <a:ext cx="65201" cy="6520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2793" y="2884374"/>
            <a:ext cx="65201" cy="65201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613C96-2BC2-9B6F-E5FB-C07212529523}"/>
                  </a:ext>
                </a:extLst>
              </p:cNvPr>
              <p:cNvSpPr txBox="1"/>
              <p:nvPr/>
            </p:nvSpPr>
            <p:spPr>
              <a:xfrm>
                <a:off x="2588420" y="2222016"/>
                <a:ext cx="2307430" cy="956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05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ar-AE" sz="105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ar-AE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05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ar-AE" sz="105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ar-AE" sz="1050">
                        <a:latin typeface="Cambria Math" panose="02040503050406030204" pitchFamily="18" charset="0"/>
                      </a:rPr>
                      <m:t>𝑑</m:t>
                    </m:r>
                    <m:r>
                      <a:rPr lang="ar-AE" sz="105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ar-AE" sz="1050" dirty="0"/>
                  <a:t>: </a:t>
                </a:r>
                <a:r>
                  <a:rPr lang="en-US" sz="1050" dirty="0"/>
                  <a:t>a smoother approximation of the unit step!</a:t>
                </a:r>
              </a:p>
              <a:p>
                <a:pPr lvl="0"/>
                <a:r>
                  <a:rPr lang="en-US" sz="1050" dirty="0"/>
                  <a:t>is twice differentiable</a:t>
                </a:r>
              </a:p>
              <a:p>
                <a:pPr lvl="0"/>
                <a:r>
                  <a:rPr lang="en-US" sz="1050" dirty="0"/>
                  <a:t>can keep on doing this to make 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ar-AE" sz="1050" dirty="0"/>
                  <a:t> </a:t>
                </a:r>
                <a:r>
                  <a:rPr lang="en-US" sz="1050" dirty="0"/>
                  <a:t>infinitely differentiable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613C96-2BC2-9B6F-E5FB-C0721252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20" y="2222016"/>
                <a:ext cx="2307430" cy="956159"/>
              </a:xfrm>
              <a:prstGeom prst="rect">
                <a:avLst/>
              </a:prstGeom>
              <a:blipFill>
                <a:blip r:embed="rId7"/>
                <a:stretch>
                  <a:fillRect t="-3157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95CED2-0549-04E8-85FC-6986DE811F37}"/>
                  </a:ext>
                </a:extLst>
              </p:cNvPr>
              <p:cNvSpPr txBox="1"/>
              <p:nvPr/>
            </p:nvSpPr>
            <p:spPr>
              <a:xfrm>
                <a:off x="7144" y="2263775"/>
                <a:ext cx="2450306" cy="824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8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95CED2-0549-04E8-85FC-6986DE811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" y="2263775"/>
                <a:ext cx="2450306" cy="824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993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Application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of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191919"/>
                </a:solidFill>
                <a:latin typeface="Arial"/>
                <a:cs typeface="Arial"/>
              </a:rPr>
              <a:t>concept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330" y="634983"/>
            <a:ext cx="1822808" cy="26195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3422" y="634983"/>
            <a:ext cx="1819623" cy="261957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993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Application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of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191919"/>
                </a:solidFill>
                <a:latin typeface="Arial"/>
                <a:cs typeface="Arial"/>
              </a:rPr>
              <a:t>concept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330" y="634983"/>
            <a:ext cx="1822808" cy="26195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9040" y="1621345"/>
            <a:ext cx="607732" cy="6077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9229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Laplace</a:t>
            </a:r>
            <a:r>
              <a:rPr spc="-10" dirty="0"/>
              <a:t> </a:t>
            </a:r>
            <a:r>
              <a:rPr spc="-30" dirty="0"/>
              <a:t>transform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Dirac </a:t>
            </a:r>
            <a:r>
              <a:rPr spc="-45" dirty="0"/>
              <a:t>impulse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648ACAC-6013-CA0C-55A8-CDABF6D2D2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224" y="1169186"/>
                <a:ext cx="4055745" cy="5818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nary>
                        <m:naryPr>
                          <m:limLoc m:val="subSup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ar-AE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648ACAC-6013-CA0C-55A8-CDABF6D2D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4" y="1169186"/>
                <a:ext cx="4055745" cy="581826"/>
              </a:xfrm>
              <a:prstGeom prst="rect">
                <a:avLst/>
              </a:prstGeom>
              <a:blipFill>
                <a:blip r:embed="rId3"/>
                <a:stretch>
                  <a:fillRect l="-2181" t="-126087" b="-1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371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Properties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 of </a:t>
            </a:r>
            <a:r>
              <a:rPr sz="1400" spc="-55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transform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47692"/>
            <a:ext cx="4608195" cy="3008630"/>
            <a:chOff x="0" y="447692"/>
            <a:chExt cx="4608195" cy="3008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447692"/>
              <a:ext cx="4330920" cy="28765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346500"/>
              <a:ext cx="4608195" cy="109855"/>
            </a:xfrm>
            <a:custGeom>
              <a:avLst/>
              <a:gdLst/>
              <a:ahLst/>
              <a:cxnLst/>
              <a:rect l="l" t="t" r="r" b="b"/>
              <a:pathLst>
                <a:path w="4608195" h="109854">
                  <a:moveTo>
                    <a:pt x="4607928" y="0"/>
                  </a:moveTo>
                  <a:lnTo>
                    <a:pt x="3071952" y="0"/>
                  </a:lnTo>
                  <a:lnTo>
                    <a:pt x="1535976" y="0"/>
                  </a:lnTo>
                  <a:lnTo>
                    <a:pt x="0" y="0"/>
                  </a:lnTo>
                  <a:lnTo>
                    <a:pt x="0" y="109550"/>
                  </a:lnTo>
                  <a:lnTo>
                    <a:pt x="1535976" y="109550"/>
                  </a:lnTo>
                  <a:lnTo>
                    <a:pt x="3071952" y="109550"/>
                  </a:lnTo>
                  <a:lnTo>
                    <a:pt x="4607928" y="109550"/>
                  </a:lnTo>
                  <a:lnTo>
                    <a:pt x="460792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25844" y="1119554"/>
                <a:ext cx="3124200" cy="80150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0" lvl="0" indent="0">
                  <a:buNone/>
                </a:pPr>
                <a:r>
                  <a:rPr lang="en-US" sz="1100" dirty="0"/>
                  <a:t>For any </a:t>
                </a:r>
                <a14:m>
                  <m:oMath xmlns:m="http://schemas.openxmlformats.org/officeDocument/2006/math">
                    <m:r>
                      <a:rPr lang="en-US" sz="11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1100" dirty="0"/>
                  <a:t> and functions </a:t>
                </a:r>
                <a14:m>
                  <m:oMath xmlns:m="http://schemas.openxmlformats.org/officeDocument/2006/math">
                    <m:r>
                      <a:rPr lang="en-US" sz="11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1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100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110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1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sz="1100" dirty="0"/>
                  <a:t>, </a:t>
                </a:r>
                <a:r>
                  <a:rPr lang="en-US" sz="1100" dirty="0"/>
                  <a:t>let</a:t>
                </a:r>
              </a:p>
              <a:p>
                <a:pPr marL="12700">
                  <a:lnSpc>
                    <a:spcPct val="100000"/>
                  </a:lnSpc>
                  <a:spcBef>
                    <a:spcPts val="1130"/>
                  </a:spcBef>
                </a:pPr>
                <a:endParaRPr lang="en-US" sz="1100" spc="-20" dirty="0">
                  <a:latin typeface="Arial"/>
                  <a:cs typeface="Arial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sz="1100" spc="-20" dirty="0">
                    <a:latin typeface="Arial"/>
                    <a:cs typeface="Arial"/>
                  </a:rPr>
                  <a:t>then</a:t>
                </a:r>
                <a:endParaRPr sz="11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4" y="1119554"/>
                <a:ext cx="3124200" cy="801501"/>
              </a:xfrm>
              <a:prstGeom prst="rect">
                <a:avLst/>
              </a:prstGeom>
              <a:blipFill>
                <a:blip r:embed="rId2"/>
                <a:stretch>
                  <a:fillRect l="-2846" t="-468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4C8DF-DF7C-5660-EA06-7B352CBA2E90}"/>
                  </a:ext>
                </a:extLst>
              </p:cNvPr>
              <p:cNvSpPr txBox="1"/>
              <p:nvPr/>
            </p:nvSpPr>
            <p:spPr>
              <a:xfrm>
                <a:off x="988220" y="1917398"/>
                <a:ext cx="2307430" cy="346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}=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4C8DF-DF7C-5660-EA06-7B352CBA2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0" y="1917398"/>
                <a:ext cx="2307430" cy="346377"/>
              </a:xfrm>
              <a:prstGeom prst="rect">
                <a:avLst/>
              </a:prstGeom>
              <a:blipFill>
                <a:blip r:embed="rId4"/>
                <a:stretch>
                  <a:fillRect r="-7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CDB7A8-72F2-C01D-F8C8-EBCA70BE553B}"/>
                  </a:ext>
                </a:extLst>
              </p:cNvPr>
              <p:cNvSpPr txBox="1"/>
              <p:nvPr/>
            </p:nvSpPr>
            <p:spPr>
              <a:xfrm>
                <a:off x="1153716" y="1349375"/>
                <a:ext cx="23074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20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}, 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CDB7A8-72F2-C01D-F8C8-EBCA70BE5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16" y="1349375"/>
                <a:ext cx="2307430" cy="276999"/>
              </a:xfrm>
              <a:prstGeom prst="rect">
                <a:avLst/>
              </a:prstGeom>
              <a:blipFill>
                <a:blip r:embed="rId5"/>
                <a:stretch>
                  <a:fillRect r="-109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Differentiation</a:t>
            </a:r>
          </a:p>
        </p:txBody>
      </p:sp>
      <p:sp>
        <p:nvSpPr>
          <p:cNvPr id="34" name="object 3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9317BA5-D2A2-C685-4C48-E6EFE72296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0" y="663575"/>
                <a:ext cx="4512945" cy="2545772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{</m:t>
                          </m:r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}=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via integration by parts:</a:t>
                </a:r>
              </a:p>
              <a:p>
                <a:pPr marL="342900"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{</m:t>
                            </m:r>
                            <m:acc>
                              <m:accPr>
                                <m:chr m:val="̇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}=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𝑠𝑡</m:t>
                                    </m:r>
                                  </m:sup>
                                </m:sSup>
                              </m:e>
                            </m:nary>
                            <m:acc>
                              <m:accPr>
                                <m:chr m:val="̇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𝑠𝑡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𝑠𝑡</m:t>
                                        </m:r>
                                      </m:sup>
                                    </m:s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</m:sSubSup>
                          </m:e>
                        </m:m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𝑠𝑡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𝑠𝐹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ar-AE" sz="8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9317BA5-D2A2-C685-4C48-E6EFE7229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663575"/>
                <a:ext cx="4512945" cy="2545772"/>
              </a:xfrm>
              <a:prstGeom prst="rect">
                <a:avLst/>
              </a:prstGeom>
              <a:blipFill>
                <a:blip r:embed="rId3"/>
                <a:stretch>
                  <a:fillRect l="-1966" t="-1990" b="-27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8318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98722B7-7D7A-6E68-9B98-06C7765E5F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587375"/>
                <a:ext cx="4150995" cy="2667000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sz="1200" dirty="0"/>
              </a:p>
              <a:p>
                <a:r>
                  <a:rPr lang="en-US" sz="1200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sz="12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98722B7-7D7A-6E68-9B98-06C7765E5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587375"/>
                <a:ext cx="4150995" cy="2667000"/>
              </a:xfrm>
              <a:prstGeom prst="rect">
                <a:avLst/>
              </a:prstGeom>
              <a:blipFill>
                <a:blip r:embed="rId3"/>
                <a:stretch>
                  <a:fillRect t="-5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3723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 </a:t>
            </a:r>
            <a:r>
              <a:rPr spc="-55" dirty="0"/>
              <a:t>Laplace</a:t>
            </a:r>
            <a:r>
              <a:rPr spc="5" dirty="0"/>
              <a:t> </a:t>
            </a:r>
            <a:r>
              <a:rPr spc="-60" dirty="0"/>
              <a:t>approach</a:t>
            </a:r>
            <a:r>
              <a:rPr spc="5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spc="-50" dirty="0"/>
              <a:t>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82393" y="1155577"/>
            <a:ext cx="1113155" cy="40640"/>
            <a:chOff x="1382393" y="1155577"/>
            <a:chExt cx="1113155" cy="40640"/>
          </a:xfrm>
        </p:grpSpPr>
        <p:sp>
          <p:nvSpPr>
            <p:cNvPr id="4" name="object 4"/>
            <p:cNvSpPr/>
            <p:nvPr/>
          </p:nvSpPr>
          <p:spPr>
            <a:xfrm>
              <a:off x="1382393" y="1175821"/>
              <a:ext cx="1088390" cy="0"/>
            </a:xfrm>
            <a:custGeom>
              <a:avLst/>
              <a:gdLst/>
              <a:ahLst/>
              <a:cxnLst/>
              <a:rect l="l" t="t" r="r" b="b"/>
              <a:pathLst>
                <a:path w="1088389">
                  <a:moveTo>
                    <a:pt x="0" y="0"/>
                  </a:moveTo>
                  <a:lnTo>
                    <a:pt x="10877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55008" y="1155577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061107" y="1286875"/>
            <a:ext cx="40640" cy="1038225"/>
            <a:chOff x="3061107" y="1286875"/>
            <a:chExt cx="40640" cy="1038225"/>
          </a:xfrm>
        </p:grpSpPr>
        <p:sp>
          <p:nvSpPr>
            <p:cNvPr id="7" name="object 7"/>
            <p:cNvSpPr/>
            <p:nvPr/>
          </p:nvSpPr>
          <p:spPr>
            <a:xfrm>
              <a:off x="3081351" y="1286875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0" y="101260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61107" y="22842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171084" y="1275653"/>
            <a:ext cx="40640" cy="1060450"/>
            <a:chOff x="1171084" y="1275653"/>
            <a:chExt cx="40640" cy="1060450"/>
          </a:xfrm>
        </p:grpSpPr>
        <p:sp>
          <p:nvSpPr>
            <p:cNvPr id="10" name="object 10"/>
            <p:cNvSpPr/>
            <p:nvPr/>
          </p:nvSpPr>
          <p:spPr>
            <a:xfrm>
              <a:off x="1191328" y="1275653"/>
              <a:ext cx="0" cy="1035050"/>
            </a:xfrm>
            <a:custGeom>
              <a:avLst/>
              <a:gdLst/>
              <a:ahLst/>
              <a:cxnLst/>
              <a:rect l="l" t="t" r="r" b="b"/>
              <a:pathLst>
                <a:path h="1035050">
                  <a:moveTo>
                    <a:pt x="0" y="0"/>
                  </a:moveTo>
                  <a:lnTo>
                    <a:pt x="0" y="103504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71084" y="2295517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631016" y="2415593"/>
            <a:ext cx="887094" cy="40640"/>
            <a:chOff x="1631016" y="2415593"/>
            <a:chExt cx="887094" cy="40640"/>
          </a:xfrm>
        </p:grpSpPr>
        <p:sp>
          <p:nvSpPr>
            <p:cNvPr id="13" name="object 13"/>
            <p:cNvSpPr/>
            <p:nvPr/>
          </p:nvSpPr>
          <p:spPr>
            <a:xfrm>
              <a:off x="1656321" y="2435837"/>
              <a:ext cx="861694" cy="0"/>
            </a:xfrm>
            <a:custGeom>
              <a:avLst/>
              <a:gdLst/>
              <a:ahLst/>
              <a:cxnLst/>
              <a:rect l="l" t="t" r="r" b="b"/>
              <a:pathLst>
                <a:path w="861694">
                  <a:moveTo>
                    <a:pt x="861342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1016" y="24155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2793" y="1072909"/>
            <a:ext cx="377190" cy="180178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5"/>
              </a:spcBef>
            </a:pPr>
            <a:r>
              <a:rPr sz="1100" spc="-25" dirty="0">
                <a:solidFill>
                  <a:schemeClr val="bg1"/>
                </a:solidFill>
                <a:latin typeface="Arial"/>
                <a:cs typeface="Arial"/>
              </a:rPr>
              <a:t>ODE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9110" y="1072909"/>
            <a:ext cx="1144905" cy="166712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ts val="1295"/>
              </a:lnSpc>
            </a:pPr>
            <a:r>
              <a:rPr sz="1100" spc="-40" dirty="0">
                <a:solidFill>
                  <a:schemeClr val="bg1"/>
                </a:solidFill>
                <a:latin typeface="Arial"/>
                <a:cs typeface="Arial"/>
              </a:rPr>
              <a:t>Algebraic</a:t>
            </a:r>
            <a:r>
              <a:rPr sz="11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equation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4170" y="2332924"/>
            <a:ext cx="874394" cy="180178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5"/>
              </a:spcBef>
            </a:pPr>
            <a:r>
              <a:rPr sz="1100" spc="-20" dirty="0">
                <a:solidFill>
                  <a:schemeClr val="bg1"/>
                </a:solidFill>
                <a:latin typeface="Arial"/>
                <a:cs typeface="Arial"/>
              </a:rPr>
              <a:t>ODE</a:t>
            </a:r>
            <a:r>
              <a:rPr sz="11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9110" y="2332924"/>
            <a:ext cx="1144905" cy="166712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ts val="1295"/>
              </a:lnSpc>
            </a:pPr>
            <a:r>
              <a:rPr sz="1100" spc="-40" dirty="0">
                <a:solidFill>
                  <a:schemeClr val="bg1"/>
                </a:solidFill>
                <a:latin typeface="Arial"/>
                <a:cs typeface="Arial"/>
              </a:rPr>
              <a:t>Algebraic</a:t>
            </a:r>
            <a:r>
              <a:rPr sz="11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0497" y="852924"/>
            <a:ext cx="10020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Arial"/>
                <a:cs typeface="Arial"/>
              </a:rPr>
              <a:t>Laplace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Transform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79739" y="1247348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89758" y="1607355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39795" y="1619813"/>
            <a:ext cx="5835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Arithmetic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38630" y="1613419"/>
            <a:ext cx="781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"/>
                <a:cs typeface="Arial"/>
              </a:rPr>
              <a:t>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87932" y="2544945"/>
            <a:ext cx="14071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0" dirty="0">
                <a:latin typeface="Arial"/>
                <a:cs typeface="Arial"/>
              </a:rPr>
              <a:t>Inverse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Laplace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Transform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79739" y="2147359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Multiplication</a:t>
            </a:r>
            <a:r>
              <a:rPr spc="-40" dirty="0"/>
              <a:t> </a:t>
            </a:r>
            <a:r>
              <a:rPr spc="-10" dirty="0"/>
              <a:t>by</a:t>
            </a:r>
            <a:r>
              <a:rPr spc="-40" dirty="0"/>
              <a:t> </a:t>
            </a:r>
            <a:r>
              <a:rPr i="1" spc="-20" dirty="0">
                <a:latin typeface="Times New Roman"/>
                <a:cs typeface="Times New Roman"/>
              </a:rPr>
              <a:t>e</a:t>
            </a:r>
            <a:r>
              <a:rPr sz="1500" i="1" spc="-30" baseline="27777" dirty="0">
                <a:latin typeface="Hack"/>
                <a:cs typeface="Hack"/>
              </a:rPr>
              <a:t>−</a:t>
            </a:r>
            <a:r>
              <a:rPr sz="1500" i="1" spc="-30" baseline="27777" dirty="0">
                <a:latin typeface="Arial"/>
                <a:cs typeface="Arial"/>
              </a:rPr>
              <a:t>at</a:t>
            </a:r>
            <a:endParaRPr sz="1500" baseline="27777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9A2B12F-A8E6-FF16-4AF2-15E14B67E5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434975"/>
                <a:ext cx="4096485" cy="3394472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/>
              </a:p>
              <a:p>
                <a:r>
                  <a:rPr lang="en-US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𝑎𝑡</m:t>
                                  </m:r>
                                </m:sup>
                              </m:s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/>
              </a:p>
              <a:p>
                <a:r>
                  <a:rPr lang="en-US"/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ar-AE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9A2B12F-A8E6-FF16-4AF2-15E14B67E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434975"/>
                <a:ext cx="4096485" cy="3394472"/>
              </a:xfrm>
              <a:prstGeom prst="rect">
                <a:avLst/>
              </a:prstGeom>
              <a:blipFill>
                <a:blip r:embed="rId3"/>
                <a:stretch>
                  <a:fillRect l="-216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Multiplication</a:t>
            </a:r>
            <a:r>
              <a:rPr spc="-40" dirty="0"/>
              <a:t> </a:t>
            </a:r>
            <a:r>
              <a:rPr spc="-10" dirty="0"/>
              <a:t>by</a:t>
            </a:r>
            <a:r>
              <a:rPr spc="-40" dirty="0"/>
              <a:t> </a:t>
            </a:r>
            <a:r>
              <a:rPr i="1" spc="70" dirty="0">
                <a:latin typeface="Times New Roman"/>
                <a:cs typeface="Times New Roman"/>
              </a:rPr>
              <a:t>t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F2E01A5-B2D4-F990-AFEA-0B9E39E4CA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850" y="712594"/>
                <a:ext cx="4096485" cy="13987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/>
              </a:p>
              <a:p>
                <a:r>
                  <a:rPr lang="en-US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𝑡𝑓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ar-AE"/>
              </a:p>
              <a:p>
                <a:r>
                  <a:rPr lang="en-US"/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F2E01A5-B2D4-F990-AFEA-0B9E39E4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712594"/>
                <a:ext cx="4096485" cy="1398781"/>
              </a:xfrm>
              <a:prstGeom prst="rect">
                <a:avLst/>
              </a:prstGeom>
              <a:blipFill>
                <a:blip r:embed="rId3"/>
                <a:stretch>
                  <a:fillRect l="-2167" t="-3604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9804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Time</a:t>
            </a:r>
            <a:r>
              <a:rPr sz="1400" spc="-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191919"/>
                </a:solidFill>
                <a:latin typeface="Arial"/>
                <a:cs typeface="Arial"/>
              </a:rPr>
              <a:t>delay</a:t>
            </a:r>
            <a:r>
              <a:rPr sz="1400" spc="-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i="1" spc="55" dirty="0">
                <a:solidFill>
                  <a:srgbClr val="191919"/>
                </a:solidFill>
                <a:latin typeface="Times New Roman"/>
                <a:cs typeface="Times New Roman"/>
              </a:rPr>
              <a:t>τ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B3D542D-99C6-B66A-6100-BD6FBE9BCE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587375"/>
                <a:ext cx="4286250" cy="3394472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sz="1400"/>
              </a:p>
              <a:p>
                <a:r>
                  <a:rPr lang="en-US" sz="140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ar-A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sz="140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B3D542D-99C6-B66A-6100-BD6FBE9B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587375"/>
                <a:ext cx="4286250" cy="3394472"/>
              </a:xfrm>
              <a:prstGeom prst="rect">
                <a:avLst/>
              </a:prstGeom>
              <a:blipFill>
                <a:blip r:embed="rId3"/>
                <a:stretch>
                  <a:fillRect l="-590" t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Convolution</a:t>
            </a:r>
          </a:p>
        </p:txBody>
      </p:sp>
      <p:sp>
        <p:nvSpPr>
          <p:cNvPr id="22" name="object 22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D926364-A294-B1B4-1CF6-821ADEF4AE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135" y="815975"/>
                <a:ext cx="4096485" cy="9494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dirty="0"/>
                  <a:t>,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dirty="0"/>
                  <a:t>, </a:t>
                </a:r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D926364-A294-B1B4-1CF6-821ADEF4A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35" y="815975"/>
                <a:ext cx="4096485" cy="949491"/>
              </a:xfrm>
              <a:prstGeom prst="rect">
                <a:avLst/>
              </a:prstGeom>
              <a:blipFill>
                <a:blip r:embed="rId3"/>
                <a:stretch>
                  <a:fillRect l="-1852" t="-56579" b="-6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6287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Initial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Value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Theorem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2319" y="1713673"/>
            <a:ext cx="28194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50" dirty="0">
                <a:latin typeface="Arial"/>
                <a:cs typeface="Arial"/>
              </a:rPr>
              <a:t>s</a:t>
            </a:r>
            <a:r>
              <a:rPr sz="800" i="1" spc="50" dirty="0">
                <a:latin typeface="Times New Roman"/>
                <a:cs typeface="Times New Roman"/>
              </a:rPr>
              <a:t>→∞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44" y="1281974"/>
            <a:ext cx="2800350" cy="50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i="1" spc="65" dirty="0">
                <a:latin typeface="Arial"/>
                <a:cs typeface="Arial"/>
              </a:rPr>
              <a:t>f</a:t>
            </a:r>
            <a:r>
              <a:rPr sz="1100" spc="65" dirty="0">
                <a:latin typeface="Arial"/>
                <a:cs typeface="Arial"/>
              </a:rPr>
              <a:t>(0</a:t>
            </a:r>
            <a:r>
              <a:rPr sz="1200" spc="97" baseline="-10416" dirty="0">
                <a:latin typeface="Times New Roman"/>
                <a:cs typeface="Times New Roman"/>
              </a:rPr>
              <a:t>+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200" i="1" baseline="-10416" dirty="0">
                <a:latin typeface="Arial"/>
                <a:cs typeface="Arial"/>
              </a:rPr>
              <a:t>t</a:t>
            </a:r>
            <a:r>
              <a:rPr sz="1200" i="1" baseline="-10416" dirty="0">
                <a:latin typeface="Times New Roman"/>
                <a:cs typeface="Times New Roman"/>
              </a:rPr>
              <a:t>→</a:t>
            </a:r>
            <a:r>
              <a:rPr sz="1200" baseline="-10416" dirty="0">
                <a:latin typeface="Arial"/>
                <a:cs typeface="Arial"/>
              </a:rPr>
              <a:t>0</a:t>
            </a:r>
            <a:r>
              <a:rPr sz="900" baseline="-23148" dirty="0">
                <a:latin typeface="Times New Roman"/>
                <a:cs typeface="Times New Roman"/>
              </a:rPr>
              <a:t>+</a:t>
            </a:r>
            <a:r>
              <a:rPr sz="900" spc="247" baseline="-23148" dirty="0">
                <a:latin typeface="Times New Roman"/>
                <a:cs typeface="Times New Roman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exists,</a:t>
            </a:r>
            <a:r>
              <a:rPr sz="1100" spc="9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then</a:t>
            </a:r>
            <a:endParaRPr sz="1100">
              <a:latin typeface="Arial"/>
              <a:cs typeface="Arial"/>
            </a:endParaRPr>
          </a:p>
          <a:p>
            <a:pPr marL="1682750">
              <a:lnSpc>
                <a:spcPct val="100000"/>
              </a:lnSpc>
              <a:spcBef>
                <a:spcPts val="1130"/>
              </a:spcBef>
            </a:pPr>
            <a:r>
              <a:rPr sz="1100" i="1" spc="65" dirty="0">
                <a:latin typeface="Arial"/>
                <a:cs typeface="Arial"/>
              </a:rPr>
              <a:t>f</a:t>
            </a:r>
            <a:r>
              <a:rPr sz="1100" spc="65" dirty="0">
                <a:latin typeface="Arial"/>
                <a:cs typeface="Arial"/>
              </a:rPr>
              <a:t>(0</a:t>
            </a:r>
            <a:r>
              <a:rPr sz="1200" spc="97" baseline="-10416" dirty="0">
                <a:latin typeface="Times New Roman"/>
                <a:cs typeface="Times New Roman"/>
              </a:rPr>
              <a:t>+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29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100" spc="18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sF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Final</a:t>
            </a:r>
            <a:r>
              <a:rPr spc="-55" dirty="0"/>
              <a:t> </a:t>
            </a:r>
            <a:r>
              <a:rPr spc="-50" dirty="0"/>
              <a:t>Value</a:t>
            </a:r>
            <a:r>
              <a:rPr spc="-45" dirty="0"/>
              <a:t> </a:t>
            </a:r>
            <a:r>
              <a:rPr spc="-50" dirty="0"/>
              <a:t>Theorem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31087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03324"/>
            <a:ext cx="65201" cy="652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044" y="893760"/>
            <a:ext cx="3923029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2665095" indent="-277495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60" dirty="0">
                <a:latin typeface="Arial"/>
                <a:cs typeface="Arial"/>
              </a:rPr>
              <a:t>lim</a:t>
            </a:r>
            <a:r>
              <a:rPr sz="1200" i="1" spc="89" baseline="-10416" dirty="0">
                <a:latin typeface="Arial"/>
                <a:cs typeface="Arial"/>
              </a:rPr>
              <a:t>t</a:t>
            </a:r>
            <a:r>
              <a:rPr sz="1200" i="1" spc="89" baseline="-10416" dirty="0">
                <a:latin typeface="Times New Roman"/>
                <a:cs typeface="Times New Roman"/>
              </a:rPr>
              <a:t>→∞</a:t>
            </a:r>
            <a:r>
              <a:rPr sz="1200" i="1" spc="60" baseline="-10416" dirty="0">
                <a:latin typeface="Times New Roman"/>
                <a:cs typeface="Times New Roman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exists, </a:t>
            </a:r>
            <a:r>
              <a:rPr sz="1100" spc="-20" dirty="0">
                <a:latin typeface="Arial"/>
                <a:cs typeface="Arial"/>
              </a:rPr>
              <a:t>then</a:t>
            </a:r>
            <a:endParaRPr sz="1100">
              <a:latin typeface="Arial"/>
              <a:cs typeface="Arial"/>
            </a:endParaRPr>
          </a:p>
          <a:p>
            <a:pPr marL="1816100">
              <a:lnSpc>
                <a:spcPts val="1170"/>
              </a:lnSpc>
              <a:spcBef>
                <a:spcPts val="35"/>
              </a:spcBef>
            </a:pPr>
            <a:r>
              <a:rPr sz="1100" dirty="0">
                <a:latin typeface="Arial"/>
                <a:cs typeface="Arial"/>
              </a:rPr>
              <a:t>lim</a:t>
            </a:r>
            <a:r>
              <a:rPr sz="1100" spc="15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sF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1777364">
              <a:lnSpc>
                <a:spcPts val="810"/>
              </a:lnSpc>
              <a:tabLst>
                <a:tab pos="2439035" algn="l"/>
              </a:tabLst>
            </a:pPr>
            <a:r>
              <a:rPr sz="1200" i="1" spc="157" baseline="3472" dirty="0">
                <a:latin typeface="Arial"/>
                <a:cs typeface="Arial"/>
              </a:rPr>
              <a:t>t</a:t>
            </a:r>
            <a:r>
              <a:rPr sz="1200" i="1" spc="157" baseline="3472" dirty="0">
                <a:latin typeface="Times New Roman"/>
                <a:cs typeface="Times New Roman"/>
              </a:rPr>
              <a:t>→∞</a:t>
            </a:r>
            <a:r>
              <a:rPr sz="1200" i="1" baseline="3472" dirty="0">
                <a:latin typeface="Times New Roman"/>
                <a:cs typeface="Times New Roman"/>
              </a:rPr>
              <a:t>	</a:t>
            </a:r>
            <a:r>
              <a:rPr sz="800" i="1" spc="-25" dirty="0">
                <a:latin typeface="Arial"/>
                <a:cs typeface="Arial"/>
              </a:rPr>
              <a:t>s</a:t>
            </a:r>
            <a:r>
              <a:rPr sz="800" i="1" spc="-25" dirty="0">
                <a:latin typeface="Times New Roman"/>
                <a:cs typeface="Times New Roman"/>
              </a:rPr>
              <a:t>→</a:t>
            </a:r>
            <a:r>
              <a:rPr sz="800" spc="-25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  <a:p>
            <a:pPr marL="340360">
              <a:lnSpc>
                <a:spcPct val="100000"/>
              </a:lnSpc>
              <a:spcBef>
                <a:spcPts val="380"/>
              </a:spcBef>
            </a:pPr>
            <a:r>
              <a:rPr sz="1100" spc="-45" dirty="0">
                <a:latin typeface="Arial"/>
                <a:cs typeface="Arial"/>
              </a:rPr>
              <a:t>Example: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value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system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corresponding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to: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100">
              <a:latin typeface="Arial"/>
              <a:cs typeface="Arial"/>
            </a:endParaRPr>
          </a:p>
          <a:p>
            <a:pPr marL="1202055">
              <a:lnSpc>
                <a:spcPts val="1035"/>
              </a:lnSpc>
              <a:tabLst>
                <a:tab pos="1917700" algn="l"/>
                <a:tab pos="2588895" algn="l"/>
              </a:tabLst>
            </a:pPr>
            <a:r>
              <a:rPr sz="1100" i="1" dirty="0">
                <a:latin typeface="Arial"/>
                <a:cs typeface="Arial"/>
              </a:rPr>
              <a:t>Y</a:t>
            </a:r>
            <a:r>
              <a:rPr sz="1200" baseline="-10416" dirty="0">
                <a:latin typeface="Arial"/>
                <a:cs typeface="Arial"/>
              </a:rPr>
              <a:t>1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) </a:t>
            </a:r>
            <a:r>
              <a:rPr sz="1100" spc="200" dirty="0">
                <a:latin typeface="Arial"/>
                <a:cs typeface="Arial"/>
              </a:rPr>
              <a:t>= 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650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3(</a:t>
            </a:r>
            <a:r>
              <a:rPr sz="1650" i="1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650" i="1" u="sng" spc="-89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300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+</a:t>
            </a:r>
            <a:r>
              <a:rPr sz="1650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2)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650" spc="-284" baseline="37878" dirty="0">
                <a:latin typeface="Arial"/>
                <a:cs typeface="Arial"/>
              </a:rPr>
              <a:t> </a:t>
            </a:r>
            <a:r>
              <a:rPr sz="1100" i="1" spc="-365" dirty="0">
                <a:latin typeface="Meslo LG L DZ for Powerline"/>
                <a:cs typeface="Meslo LG L DZ for Powerline"/>
              </a:rPr>
              <a:t>,</a:t>
            </a:r>
            <a:r>
              <a:rPr sz="1100" i="1" spc="-120" dirty="0">
                <a:latin typeface="Meslo LG L DZ for Powerline"/>
                <a:cs typeface="Meslo LG L DZ for Powerline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200" baseline="-10416" dirty="0">
                <a:latin typeface="Arial"/>
                <a:cs typeface="Arial"/>
              </a:rPr>
              <a:t>2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14" dirty="0">
                <a:latin typeface="Arial"/>
                <a:cs typeface="Arial"/>
              </a:rPr>
              <a:t> </a:t>
            </a:r>
            <a:r>
              <a:rPr sz="1650" u="sng" spc="18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</a:t>
            </a:r>
            <a:r>
              <a:rPr sz="1650" u="sng" spc="750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650" baseline="37878">
              <a:latin typeface="Arial"/>
              <a:cs typeface="Arial"/>
            </a:endParaRPr>
          </a:p>
          <a:p>
            <a:pPr marL="1715770">
              <a:lnSpc>
                <a:spcPts val="1035"/>
              </a:lnSpc>
              <a:tabLst>
                <a:tab pos="3225165" algn="l"/>
              </a:tabLst>
            </a:pPr>
            <a:r>
              <a:rPr sz="1100" i="1" spc="-45" dirty="0">
                <a:latin typeface="Arial"/>
                <a:cs typeface="Arial"/>
              </a:rPr>
              <a:t>s</a:t>
            </a:r>
            <a:r>
              <a:rPr sz="1100" spc="-45" dirty="0">
                <a:latin typeface="Arial"/>
                <a:cs typeface="Arial"/>
              </a:rPr>
              <a:t>(</a:t>
            </a:r>
            <a:r>
              <a:rPr sz="1100" i="1" spc="-45" dirty="0">
                <a:latin typeface="Arial"/>
                <a:cs typeface="Arial"/>
              </a:rPr>
              <a:t>s</a:t>
            </a:r>
            <a:r>
              <a:rPr sz="1200" spc="-67" baseline="20833" dirty="0">
                <a:latin typeface="Arial"/>
                <a:cs typeface="Arial"/>
              </a:rPr>
              <a:t>2</a:t>
            </a:r>
            <a:r>
              <a:rPr sz="1200" spc="44" baseline="20833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105" dirty="0">
                <a:latin typeface="Arial"/>
                <a:cs typeface="Arial"/>
              </a:rPr>
              <a:t>2</a:t>
            </a:r>
            <a:r>
              <a:rPr sz="1100" i="1" spc="-105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10)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i="1" spc="-145" dirty="0">
                <a:latin typeface="Arial"/>
                <a:cs typeface="Arial"/>
              </a:rPr>
              <a:t>s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15" dirty="0">
                <a:latin typeface="Hack"/>
                <a:cs typeface="Hack"/>
              </a:rPr>
              <a:t> 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4879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Common</a:t>
            </a:r>
            <a:r>
              <a:rPr spc="-10" dirty="0"/>
              <a:t> </a:t>
            </a:r>
            <a:r>
              <a:rPr spc="-55" dirty="0"/>
              <a:t>Laplace</a:t>
            </a:r>
            <a:r>
              <a:rPr spc="-5" dirty="0"/>
              <a:t> </a:t>
            </a:r>
            <a:r>
              <a:rPr spc="-30" dirty="0"/>
              <a:t>transform</a:t>
            </a:r>
            <a:r>
              <a:rPr spc="-5" dirty="0"/>
              <a:t> </a:t>
            </a:r>
            <a:r>
              <a:rPr spc="-30" dirty="0"/>
              <a:t>pairs</a:t>
            </a:r>
          </a:p>
        </p:txBody>
      </p:sp>
      <p:sp>
        <p:nvSpPr>
          <p:cNvPr id="3" name="object 3"/>
          <p:cNvSpPr/>
          <p:nvPr/>
        </p:nvSpPr>
        <p:spPr>
          <a:xfrm>
            <a:off x="711923" y="704672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11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5131" y="719403"/>
            <a:ext cx="226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5245" y="719403"/>
            <a:ext cx="2654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6678" y="719403"/>
            <a:ext cx="226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1923" y="950341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69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3121" y="1146810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>
                <a:moveTo>
                  <a:pt x="0" y="0"/>
                </a:moveTo>
                <a:lnTo>
                  <a:pt x="433755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65021" y="936471"/>
            <a:ext cx="334010" cy="340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8915">
              <a:lnSpc>
                <a:spcPts val="1245"/>
              </a:lnSpc>
              <a:spcBef>
                <a:spcPts val="90"/>
              </a:spcBef>
            </a:pP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  <a:p>
            <a:pPr marL="38100">
              <a:lnSpc>
                <a:spcPts val="1245"/>
              </a:lnSpc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4106" y="1122539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99613" y="668589"/>
            <a:ext cx="330200" cy="45974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390"/>
              </a:spcBef>
            </a:pPr>
            <a:r>
              <a:rPr sz="1100" u="sng" spc="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1100" u="sng" spc="5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01159" y="979918"/>
            <a:ext cx="797560" cy="17741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i="1" spc="-30" baseline="-20202" dirty="0">
                <a:latin typeface="Arial"/>
                <a:cs typeface="Arial"/>
              </a:rPr>
              <a:t>e</a:t>
            </a:r>
            <a:r>
              <a:rPr sz="800" i="1" spc="-20" dirty="0">
                <a:latin typeface="Times New Roman"/>
                <a:cs typeface="Times New Roman"/>
              </a:rPr>
              <a:t>−</a:t>
            </a:r>
            <a:r>
              <a:rPr sz="800" i="1" spc="-20" dirty="0">
                <a:latin typeface="Arial"/>
                <a:cs typeface="Arial"/>
              </a:rPr>
              <a:t>at</a:t>
            </a:r>
            <a:endParaRPr sz="800" dirty="0">
              <a:latin typeface="Arial"/>
              <a:cs typeface="Arial"/>
            </a:endParaRPr>
          </a:p>
          <a:p>
            <a:pPr marL="38100" marR="648335">
              <a:lnSpc>
                <a:spcPct val="151500"/>
              </a:lnSpc>
              <a:spcBef>
                <a:spcPts val="710"/>
              </a:spcBef>
            </a:pPr>
            <a:r>
              <a:rPr sz="1100" i="1" spc="40" dirty="0">
                <a:latin typeface="Arial"/>
                <a:cs typeface="Arial"/>
              </a:rPr>
              <a:t>t </a:t>
            </a:r>
            <a:r>
              <a:rPr sz="1650" i="1" spc="-37" baseline="-20202" dirty="0">
                <a:latin typeface="Arial"/>
                <a:cs typeface="Arial"/>
              </a:rPr>
              <a:t>t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55"/>
              </a:spcBef>
            </a:pPr>
            <a:r>
              <a:rPr sz="1650" i="1" spc="-15" baseline="-20202" dirty="0">
                <a:latin typeface="Arial"/>
                <a:cs typeface="Arial"/>
              </a:rPr>
              <a:t>te</a:t>
            </a:r>
            <a:r>
              <a:rPr sz="800" i="1" spc="-10" dirty="0">
                <a:latin typeface="Times New Roman"/>
                <a:cs typeface="Times New Roman"/>
              </a:rPr>
              <a:t>−</a:t>
            </a:r>
            <a:r>
              <a:rPr sz="800" i="1" spc="-10" dirty="0">
                <a:latin typeface="Arial"/>
                <a:cs typeface="Arial"/>
              </a:rPr>
              <a:t>at</a:t>
            </a:r>
            <a:endParaRPr sz="800" dirty="0">
              <a:latin typeface="Arial"/>
              <a:cs typeface="Arial"/>
            </a:endParaRPr>
          </a:p>
          <a:p>
            <a:pPr marL="38100" marR="30480">
              <a:lnSpc>
                <a:spcPct val="202500"/>
              </a:lnSpc>
              <a:spcBef>
                <a:spcPts val="125"/>
              </a:spcBef>
            </a:pPr>
            <a:r>
              <a:rPr sz="1100" i="1" dirty="0">
                <a:latin typeface="Arial"/>
                <a:cs typeface="Arial"/>
              </a:rPr>
              <a:t>e</a:t>
            </a:r>
            <a:r>
              <a:rPr sz="1200" i="1" baseline="27777" dirty="0">
                <a:latin typeface="Times New Roman"/>
                <a:cs typeface="Times New Roman"/>
              </a:rPr>
              <a:t>−</a:t>
            </a:r>
            <a:r>
              <a:rPr sz="1200" i="1" baseline="27777" dirty="0">
                <a:latin typeface="Arial"/>
                <a:cs typeface="Arial"/>
              </a:rPr>
              <a:t>at</a:t>
            </a:r>
            <a:r>
              <a:rPr sz="1200" i="1" spc="44" baseline="27777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sin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Meslo LG L DZ for Powerline"/>
                <a:cs typeface="Meslo LG L DZ for Powerline"/>
              </a:rPr>
              <a:t>ω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 </a:t>
            </a:r>
            <a:r>
              <a:rPr sz="1100" i="1" dirty="0">
                <a:latin typeface="Arial"/>
                <a:cs typeface="Arial"/>
              </a:rPr>
              <a:t>e</a:t>
            </a:r>
            <a:r>
              <a:rPr sz="1200" i="1" baseline="27777" dirty="0">
                <a:latin typeface="Times New Roman"/>
                <a:cs typeface="Times New Roman"/>
              </a:rPr>
              <a:t>−</a:t>
            </a:r>
            <a:r>
              <a:rPr sz="1200" i="1" baseline="27777" dirty="0">
                <a:latin typeface="Arial"/>
                <a:cs typeface="Arial"/>
              </a:rPr>
              <a:t>at</a:t>
            </a:r>
            <a:r>
              <a:rPr sz="1200" i="1" spc="44" baseline="27777" dirty="0">
                <a:latin typeface="Arial"/>
                <a:cs typeface="Arial"/>
              </a:rPr>
              <a:t> </a:t>
            </a:r>
            <a:r>
              <a:rPr sz="1100" spc="-100" dirty="0">
                <a:latin typeface="Arial"/>
                <a:cs typeface="Arial"/>
              </a:rPr>
              <a:t>cos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Meslo LG L DZ for Powerline"/>
                <a:cs typeface="Meslo LG L DZ for Powerline"/>
              </a:rPr>
              <a:t>ω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14802" y="1125231"/>
            <a:ext cx="3149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45" dirty="0">
                <a:latin typeface="Arial"/>
                <a:cs typeface="Arial"/>
              </a:rPr>
              <a:t>s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8950" y="1125231"/>
            <a:ext cx="3009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215" dirty="0">
                <a:latin typeface="Arial"/>
                <a:cs typeface="Arial"/>
              </a:rPr>
              <a:t>+</a:t>
            </a:r>
            <a:r>
              <a:rPr sz="1650" i="1" spc="-322" baseline="-42929" dirty="0">
                <a:latin typeface="Arial"/>
                <a:cs typeface="Arial"/>
              </a:rPr>
              <a:t>s</a:t>
            </a:r>
            <a:r>
              <a:rPr sz="1650" i="1" spc="15" baseline="-42929" dirty="0">
                <a:latin typeface="Arial"/>
                <a:cs typeface="Arial"/>
              </a:rPr>
              <a:t> </a:t>
            </a: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3121" y="1441056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>
                <a:moveTo>
                  <a:pt x="0" y="0"/>
                </a:moveTo>
                <a:lnTo>
                  <a:pt x="433755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65021" y="1419477"/>
            <a:ext cx="5041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40" dirty="0">
                <a:latin typeface="Arial"/>
                <a:cs typeface="Arial"/>
              </a:rPr>
              <a:t>s</a:t>
            </a:r>
            <a:r>
              <a:rPr sz="1200" spc="-60" baseline="20833" dirty="0">
                <a:latin typeface="Arial"/>
                <a:cs typeface="Arial"/>
              </a:rPr>
              <a:t>2</a:t>
            </a:r>
            <a:r>
              <a:rPr sz="1200" spc="-7" baseline="20833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35" dirty="0">
                <a:latin typeface="Meslo LG L DZ for Powerline"/>
                <a:cs typeface="Meslo LG L DZ for Powerline"/>
              </a:rPr>
              <a:t>ω</a:t>
            </a:r>
            <a:r>
              <a:rPr sz="1200" spc="-52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6735" y="1230717"/>
            <a:ext cx="952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27502" y="1441056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4">
                <a:moveTo>
                  <a:pt x="0" y="0"/>
                </a:moveTo>
                <a:lnTo>
                  <a:pt x="113131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89402" y="1379447"/>
            <a:ext cx="1835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89402" y="1534933"/>
            <a:ext cx="183515" cy="340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245"/>
              </a:lnSpc>
              <a:spcBef>
                <a:spcPts val="90"/>
              </a:spcBef>
            </a:pPr>
            <a:r>
              <a:rPr sz="1100" u="sng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ts val="1245"/>
              </a:lnSpc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14802" y="1823579"/>
            <a:ext cx="482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6375" algn="l"/>
                <a:tab pos="469265" algn="l"/>
              </a:tabLst>
            </a:pP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1463" y="1073786"/>
            <a:ext cx="1097915" cy="17233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latin typeface="Arial"/>
                <a:cs typeface="Arial"/>
              </a:rPr>
              <a:t>sin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i="1" spc="45" dirty="0">
                <a:latin typeface="Meslo LG L DZ for Powerline"/>
                <a:cs typeface="Meslo LG L DZ for Powerline"/>
              </a:rPr>
              <a:t>ω</a:t>
            </a:r>
            <a:r>
              <a:rPr sz="1100" i="1" spc="45" dirty="0">
                <a:latin typeface="Arial"/>
                <a:cs typeface="Arial"/>
              </a:rPr>
              <a:t>t</a:t>
            </a:r>
            <a:endParaRPr sz="11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994"/>
              </a:spcBef>
            </a:pPr>
            <a:r>
              <a:rPr sz="1100" spc="-100" dirty="0">
                <a:latin typeface="Arial"/>
                <a:cs typeface="Arial"/>
              </a:rPr>
              <a:t>cos </a:t>
            </a:r>
            <a:r>
              <a:rPr sz="1100" i="1" spc="45" dirty="0">
                <a:latin typeface="Meslo LG L DZ for Powerline"/>
                <a:cs typeface="Meslo LG L DZ for Powerline"/>
              </a:rPr>
              <a:t>ω</a:t>
            </a:r>
            <a:r>
              <a:rPr sz="1100" i="1" spc="45" dirty="0">
                <a:latin typeface="Arial"/>
                <a:cs typeface="Arial"/>
              </a:rPr>
              <a:t>t</a:t>
            </a:r>
            <a:endParaRPr sz="1100" dirty="0">
              <a:latin typeface="Arial"/>
              <a:cs typeface="Arial"/>
            </a:endParaRPr>
          </a:p>
          <a:p>
            <a:pPr marL="63500">
              <a:lnSpc>
                <a:spcPts val="1035"/>
              </a:lnSpc>
              <a:spcBef>
                <a:spcPts val="1075"/>
              </a:spcBef>
              <a:tabLst>
                <a:tab pos="563245" algn="l"/>
              </a:tabLst>
            </a:pPr>
            <a:r>
              <a:rPr sz="1100" i="1" dirty="0">
                <a:latin typeface="Arial"/>
                <a:cs typeface="Arial"/>
              </a:rPr>
              <a:t>tx</a:t>
            </a:r>
            <a:r>
              <a:rPr sz="1100" i="1" spc="-8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i="1" spc="75" dirty="0">
                <a:latin typeface="Hack"/>
                <a:cs typeface="Hack"/>
              </a:rPr>
              <a:t>−</a:t>
            </a:r>
            <a:r>
              <a:rPr sz="1650" i="1" u="sng" spc="11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dX</a:t>
            </a:r>
            <a:r>
              <a:rPr sz="1650" i="1" u="sng" spc="-17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</a:t>
            </a:r>
            <a:r>
              <a:rPr sz="1650" i="1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endParaRPr lang="en-US" sz="1650" baseline="37878" dirty="0">
              <a:latin typeface="Arial"/>
              <a:cs typeface="Arial"/>
            </a:endParaRPr>
          </a:p>
          <a:p>
            <a:pPr marR="167005" algn="r">
              <a:lnSpc>
                <a:spcPts val="395"/>
              </a:lnSpc>
            </a:pPr>
            <a:r>
              <a:rPr lang="en-US" sz="1100" i="1" spc="-25" dirty="0">
                <a:latin typeface="Arial"/>
                <a:cs typeface="Arial"/>
              </a:rPr>
              <a:t>ds</a:t>
            </a:r>
            <a:endParaRPr lang="en-US" sz="1100" dirty="0">
              <a:latin typeface="Arial"/>
              <a:cs typeface="Arial"/>
            </a:endParaRPr>
          </a:p>
          <a:p>
            <a:pPr marL="144780">
              <a:lnSpc>
                <a:spcPts val="645"/>
              </a:lnSpc>
              <a:tabLst>
                <a:tab pos="563245" algn="l"/>
              </a:tabLst>
            </a:pPr>
            <a:r>
              <a:rPr sz="1200" i="1" spc="44" baseline="-128472" dirty="0">
                <a:latin typeface="Arial"/>
                <a:cs typeface="Arial"/>
              </a:rPr>
              <a:t>t</a:t>
            </a:r>
            <a:r>
              <a:rPr sz="1200" i="1" baseline="-128472" dirty="0">
                <a:latin typeface="Arial"/>
                <a:cs typeface="Arial"/>
              </a:rPr>
              <a:t>	</a:t>
            </a:r>
            <a:endParaRPr sz="1100" dirty="0">
              <a:latin typeface="Times New Roman"/>
              <a:cs typeface="Times New Roman"/>
            </a:endParaRPr>
          </a:p>
          <a:p>
            <a:pPr marL="78105">
              <a:lnSpc>
                <a:spcPts val="925"/>
              </a:lnSpc>
            </a:pPr>
            <a:r>
              <a:rPr sz="800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x</a:t>
            </a:r>
            <a:r>
              <a:rPr sz="8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800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8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800" dirty="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tabLst>
                <a:tab pos="563245" algn="l"/>
              </a:tabLst>
            </a:pPr>
            <a:r>
              <a:rPr sz="1100" i="1" spc="-185" dirty="0">
                <a:latin typeface="Meslo LG L DZ for Powerline"/>
                <a:cs typeface="Meslo LG L DZ for Powerline"/>
              </a:rPr>
              <a:t>δ</a:t>
            </a:r>
            <a:r>
              <a:rPr sz="1100" i="1" spc="-434" dirty="0">
                <a:latin typeface="Meslo LG L DZ for Powerline"/>
                <a:cs typeface="Meslo LG L DZ for Powerline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-50" dirty="0"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1100" spc="-75" dirty="0">
                <a:latin typeface="Arial"/>
                <a:cs typeface="Arial"/>
              </a:rPr>
              <a:t>1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89402" y="2034437"/>
            <a:ext cx="5270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)</a:t>
            </a:r>
            <a:r>
              <a:rPr sz="1200" spc="-37" baseline="34722" dirty="0">
                <a:latin typeface="Arial"/>
                <a:cs typeface="Arial"/>
              </a:rPr>
              <a:t>2</a:t>
            </a:r>
            <a:endParaRPr sz="1200" baseline="34722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57930" y="2128722"/>
            <a:ext cx="111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27502" y="2339060"/>
            <a:ext cx="777875" cy="0"/>
          </a:xfrm>
          <a:custGeom>
            <a:avLst/>
            <a:gdLst/>
            <a:ahLst/>
            <a:cxnLst/>
            <a:rect l="l" t="t" r="r" b="b"/>
            <a:pathLst>
              <a:path w="777875">
                <a:moveTo>
                  <a:pt x="0" y="0"/>
                </a:moveTo>
                <a:lnTo>
                  <a:pt x="777481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89402" y="2339580"/>
            <a:ext cx="847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200" baseline="34722" dirty="0">
                <a:latin typeface="Arial"/>
                <a:cs typeface="Arial"/>
              </a:rPr>
              <a:t>2</a:t>
            </a:r>
            <a:r>
              <a:rPr sz="1200" spc="52" baseline="34722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Meslo LG L DZ for Powerline"/>
                <a:cs typeface="Meslo LG L DZ for Powerline"/>
              </a:rPr>
              <a:t>ω</a:t>
            </a:r>
            <a:r>
              <a:rPr sz="1200" spc="-3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90421" y="2492375"/>
            <a:ext cx="95250" cy="4032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170"/>
              </a:spcBef>
            </a:pPr>
            <a:r>
              <a:rPr sz="1100" i="1" spc="-50" dirty="0">
                <a:latin typeface="Arial"/>
                <a:cs typeface="Arial"/>
              </a:rPr>
              <a:t>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89402" y="2423564"/>
            <a:ext cx="854075" cy="44767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0"/>
              </a:spcBef>
              <a:tabLst>
                <a:tab pos="281940" algn="l"/>
                <a:tab pos="815340" algn="l"/>
              </a:tabLst>
            </a:pPr>
            <a:r>
              <a:rPr sz="11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100" i="1" u="sng" spc="-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100" i="1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+</a:t>
            </a:r>
            <a:r>
              <a:rPr sz="1100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i="1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1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4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200" baseline="34722" dirty="0">
                <a:latin typeface="Arial"/>
                <a:cs typeface="Arial"/>
              </a:rPr>
              <a:t>2</a:t>
            </a:r>
            <a:r>
              <a:rPr sz="1200" spc="52" baseline="34722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Meslo LG L DZ for Powerline"/>
                <a:cs typeface="Meslo LG L DZ for Powerline"/>
              </a:rPr>
              <a:t>ω</a:t>
            </a:r>
            <a:r>
              <a:rPr sz="1200" spc="-3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1923" y="2895028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11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D10D74-13D1-4E39-7251-EBB2655D2847}"/>
                  </a:ext>
                </a:extLst>
              </p:cNvPr>
              <p:cNvSpPr txBox="1"/>
              <p:nvPr/>
            </p:nvSpPr>
            <p:spPr>
              <a:xfrm>
                <a:off x="1202482" y="1840593"/>
                <a:ext cx="647613" cy="349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D10D74-13D1-4E39-7251-EBB2655D2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482" y="1840593"/>
                <a:ext cx="647613" cy="349519"/>
              </a:xfrm>
              <a:prstGeom prst="rect">
                <a:avLst/>
              </a:prstGeom>
              <a:blipFill>
                <a:blip r:embed="rId3"/>
                <a:stretch>
                  <a:fillRect l="-88462" t="-200000" r="-3846" b="-2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3162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0" dirty="0"/>
              <a:t>Sets</a:t>
            </a:r>
            <a:r>
              <a:rPr spc="-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60" dirty="0"/>
              <a:t>numbers</a:t>
            </a:r>
            <a:r>
              <a:rPr spc="-15" dirty="0"/>
              <a:t> </a:t>
            </a:r>
            <a:r>
              <a:rPr spc="-40" dirty="0"/>
              <a:t>and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35" dirty="0"/>
              <a:t>relevant</a:t>
            </a:r>
            <a:r>
              <a:rPr spc="-15" dirty="0"/>
              <a:t> </a:t>
            </a:r>
            <a:r>
              <a:rPr spc="-45" dirty="0"/>
              <a:t>domains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58519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0444" y="841271"/>
            <a:ext cx="4368165" cy="1455629"/>
          </a:xfrm>
          <a:prstGeom prst="rect">
            <a:avLst/>
          </a:prstGeom>
        </p:spPr>
        <p:txBody>
          <a:bodyPr vert="horz" wrap="square" lIns="0" tIns="245211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434"/>
              </a:spcBef>
            </a:pPr>
            <a:r>
              <a:rPr i="1" spc="-10" dirty="0">
                <a:latin typeface="Arial"/>
                <a:cs typeface="Arial"/>
              </a:rPr>
              <a:t>set</a:t>
            </a:r>
            <a:r>
              <a:rPr spc="-10" dirty="0"/>
              <a:t>:</a:t>
            </a:r>
            <a:r>
              <a:rPr spc="20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55" dirty="0"/>
              <a:t>well-</a:t>
            </a:r>
            <a:r>
              <a:rPr spc="-40" dirty="0"/>
              <a:t>defined</a:t>
            </a:r>
            <a:r>
              <a:rPr spc="-10" dirty="0"/>
              <a:t> </a:t>
            </a:r>
            <a:r>
              <a:rPr spc="-25" dirty="0"/>
              <a:t>collection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distinct</a:t>
            </a:r>
            <a:r>
              <a:rPr spc="-10" dirty="0"/>
              <a:t> </a:t>
            </a:r>
            <a:r>
              <a:rPr spc="-35" dirty="0"/>
              <a:t>objects,</a:t>
            </a:r>
            <a:r>
              <a:rPr spc="-5" dirty="0"/>
              <a:t> </a:t>
            </a:r>
            <a:r>
              <a:rPr spc="-20" dirty="0"/>
              <a:t>e.g.,</a:t>
            </a:r>
            <a:r>
              <a:rPr spc="-10" dirty="0"/>
              <a:t> </a:t>
            </a:r>
            <a:r>
              <a:rPr spc="-195" dirty="0">
                <a:latin typeface="Hack"/>
                <a:cs typeface="Hack"/>
              </a:rPr>
              <a:t>{</a:t>
            </a:r>
            <a:r>
              <a:rPr lang="en-US" spc="-195" dirty="0"/>
              <a:t>1,   2,   3</a:t>
            </a:r>
            <a:r>
              <a:rPr spc="-25" dirty="0">
                <a:latin typeface="Hack"/>
                <a:cs typeface="Hack"/>
              </a:rPr>
              <a:t>}</a:t>
            </a:r>
          </a:p>
          <a:p>
            <a:pPr marL="314960">
              <a:lnSpc>
                <a:spcPct val="100000"/>
              </a:lnSpc>
              <a:spcBef>
                <a:spcPts val="334"/>
              </a:spcBef>
            </a:pPr>
            <a:r>
              <a:rPr dirty="0">
                <a:latin typeface="Times New Roman"/>
                <a:cs typeface="Times New Roman"/>
              </a:rPr>
              <a:t>R</a:t>
            </a:r>
            <a:r>
              <a:rPr dirty="0"/>
              <a:t>:</a:t>
            </a:r>
            <a:r>
              <a:rPr spc="9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25" dirty="0"/>
              <a:t>set</a:t>
            </a:r>
            <a:r>
              <a:rPr dirty="0"/>
              <a:t> of </a:t>
            </a:r>
            <a:r>
              <a:rPr spc="-25" dirty="0"/>
              <a:t>real</a:t>
            </a:r>
            <a:r>
              <a:rPr spc="5" dirty="0"/>
              <a:t> </a:t>
            </a:r>
            <a:r>
              <a:rPr spc="-10" dirty="0"/>
              <a:t>numbers</a:t>
            </a: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>
                <a:latin typeface="Times New Roman"/>
                <a:cs typeface="Times New Roman"/>
              </a:rPr>
              <a:t>C</a:t>
            </a:r>
            <a:r>
              <a:rPr dirty="0"/>
              <a:t>:</a:t>
            </a:r>
            <a:r>
              <a:rPr spc="11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25" dirty="0"/>
              <a:t>set</a:t>
            </a:r>
            <a:r>
              <a:rPr spc="1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0" dirty="0"/>
              <a:t>complex</a:t>
            </a:r>
            <a:r>
              <a:rPr spc="10" dirty="0"/>
              <a:t> </a:t>
            </a:r>
            <a:r>
              <a:rPr spc="-10" dirty="0"/>
              <a:t>numbers</a:t>
            </a: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i="1" dirty="0">
                <a:latin typeface="Hack"/>
                <a:cs typeface="Hack"/>
              </a:rPr>
              <a:t>∈</a:t>
            </a:r>
            <a:r>
              <a:rPr dirty="0"/>
              <a:t>:</a:t>
            </a:r>
            <a:r>
              <a:rPr spc="114" dirty="0"/>
              <a:t> </a:t>
            </a:r>
            <a:r>
              <a:rPr spc="-45" dirty="0"/>
              <a:t>belong</a:t>
            </a:r>
            <a:r>
              <a:rPr spc="35" dirty="0"/>
              <a:t> </a:t>
            </a:r>
            <a:r>
              <a:rPr dirty="0"/>
              <a:t>to,</a:t>
            </a:r>
            <a:r>
              <a:rPr spc="30" dirty="0"/>
              <a:t> </a:t>
            </a:r>
            <a:r>
              <a:rPr spc="-20" dirty="0"/>
              <a:t>e.g.,</a:t>
            </a:r>
            <a:r>
              <a:rPr spc="30" dirty="0"/>
              <a:t> </a:t>
            </a:r>
            <a:r>
              <a:rPr dirty="0"/>
              <a:t>1</a:t>
            </a:r>
            <a:r>
              <a:rPr spc="-25" dirty="0"/>
              <a:t> </a:t>
            </a:r>
            <a:r>
              <a:rPr i="1" spc="55" dirty="0">
                <a:latin typeface="Hack"/>
                <a:cs typeface="Hack"/>
              </a:rPr>
              <a:t>∈</a:t>
            </a:r>
            <a:r>
              <a:rPr i="1" spc="-360" dirty="0">
                <a:latin typeface="Hack"/>
                <a:cs typeface="Hack"/>
              </a:rPr>
              <a:t> </a:t>
            </a:r>
            <a:r>
              <a:rPr spc="-50" dirty="0">
                <a:latin typeface="Times New Roman"/>
                <a:cs typeface="Times New Roman"/>
              </a:rPr>
              <a:t>R</a:t>
            </a: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spc="100" dirty="0">
                <a:latin typeface="Times New Roman"/>
                <a:cs typeface="Times New Roman"/>
              </a:rPr>
              <a:t>R</a:t>
            </a:r>
            <a:r>
              <a:rPr sz="1200" spc="150" baseline="-10416" dirty="0">
                <a:latin typeface="Times New Roman"/>
                <a:cs typeface="Times New Roman"/>
              </a:rPr>
              <a:t>+</a:t>
            </a:r>
            <a:r>
              <a:rPr sz="1100" spc="100" dirty="0"/>
              <a:t>:</a:t>
            </a:r>
            <a:r>
              <a:rPr sz="1100" spc="85" dirty="0"/>
              <a:t> </a:t>
            </a:r>
            <a:r>
              <a:rPr sz="1100" dirty="0"/>
              <a:t>the</a:t>
            </a:r>
            <a:r>
              <a:rPr sz="1100" spc="-5" dirty="0"/>
              <a:t> </a:t>
            </a:r>
            <a:r>
              <a:rPr sz="1100" spc="-25" dirty="0"/>
              <a:t>set</a:t>
            </a:r>
            <a:r>
              <a:rPr sz="1100" spc="-5" dirty="0"/>
              <a:t> </a:t>
            </a:r>
            <a:r>
              <a:rPr sz="1100" dirty="0"/>
              <a:t>of</a:t>
            </a:r>
            <a:r>
              <a:rPr sz="1100" spc="-5" dirty="0"/>
              <a:t> </a:t>
            </a:r>
            <a:r>
              <a:rPr sz="1100" spc="-30" dirty="0"/>
              <a:t>positive</a:t>
            </a:r>
            <a:r>
              <a:rPr sz="1100" spc="-10" dirty="0"/>
              <a:t> </a:t>
            </a:r>
            <a:r>
              <a:rPr sz="1100" spc="-25" dirty="0"/>
              <a:t>real</a:t>
            </a:r>
            <a:r>
              <a:rPr sz="1100" spc="-5" dirty="0"/>
              <a:t> </a:t>
            </a:r>
            <a:r>
              <a:rPr sz="1100" spc="-10" dirty="0"/>
              <a:t>numbers</a:t>
            </a:r>
            <a:endParaRPr sz="1100" dirty="0">
              <a:latin typeface="Times New Roman"/>
              <a:cs typeface="Times New Roman"/>
            </a:endParaRPr>
          </a:p>
          <a:p>
            <a:pPr marL="314960">
              <a:lnSpc>
                <a:spcPct val="100000"/>
              </a:lnSpc>
              <a:spcBef>
                <a:spcPts val="334"/>
              </a:spcBef>
            </a:pPr>
            <a:r>
              <a:rPr spc="75" dirty="0">
                <a:latin typeface="Apple Symbols"/>
                <a:cs typeface="Apple Symbols"/>
              </a:rPr>
              <a:t>≜</a:t>
            </a:r>
            <a:r>
              <a:rPr spc="75" dirty="0"/>
              <a:t>:</a:t>
            </a:r>
            <a:r>
              <a:rPr spc="170" dirty="0"/>
              <a:t> </a:t>
            </a:r>
            <a:r>
              <a:rPr spc="-45" dirty="0"/>
              <a:t>defined</a:t>
            </a:r>
            <a:r>
              <a:rPr spc="55" dirty="0"/>
              <a:t> </a:t>
            </a:r>
            <a:r>
              <a:rPr spc="-50" dirty="0"/>
              <a:t>as,</a:t>
            </a:r>
            <a:r>
              <a:rPr spc="60" dirty="0"/>
              <a:t> </a:t>
            </a:r>
            <a:r>
              <a:rPr spc="-20" dirty="0"/>
              <a:t>e.g.,</a:t>
            </a:r>
            <a:r>
              <a:rPr spc="55" dirty="0"/>
              <a:t> </a:t>
            </a:r>
            <a:r>
              <a:rPr i="1" dirty="0">
                <a:latin typeface="Arial"/>
                <a:cs typeface="Arial"/>
              </a:rPr>
              <a:t>y</a:t>
            </a:r>
            <a:r>
              <a:rPr dirty="0"/>
              <a:t>(</a:t>
            </a:r>
            <a:r>
              <a:rPr i="1" dirty="0">
                <a:latin typeface="Arial"/>
                <a:cs typeface="Arial"/>
              </a:rPr>
              <a:t>t</a:t>
            </a:r>
            <a:r>
              <a:rPr dirty="0"/>
              <a:t>) </a:t>
            </a:r>
            <a:r>
              <a:rPr spc="145" dirty="0">
                <a:latin typeface="Apple Symbols"/>
                <a:cs typeface="Apple Symbols"/>
              </a:rPr>
              <a:t>≜</a:t>
            </a:r>
            <a:r>
              <a:rPr spc="-65" dirty="0">
                <a:latin typeface="Apple Symbols"/>
                <a:cs typeface="Apple Symbols"/>
              </a:rPr>
              <a:t> </a:t>
            </a:r>
            <a:r>
              <a:rPr dirty="0"/>
              <a:t>3</a:t>
            </a:r>
            <a:r>
              <a:rPr i="1" dirty="0">
                <a:latin typeface="Arial"/>
                <a:cs typeface="Arial"/>
              </a:rPr>
              <a:t>x</a:t>
            </a:r>
            <a:r>
              <a:rPr dirty="0"/>
              <a:t>(</a:t>
            </a:r>
            <a:r>
              <a:rPr i="1" dirty="0">
                <a:latin typeface="Arial"/>
                <a:cs typeface="Arial"/>
              </a:rPr>
              <a:t>t</a:t>
            </a:r>
            <a:r>
              <a:rPr dirty="0"/>
              <a:t>)</a:t>
            </a:r>
            <a:r>
              <a:rPr spc="-65" dirty="0"/>
              <a:t> </a:t>
            </a:r>
            <a:r>
              <a:rPr spc="200" dirty="0"/>
              <a:t>+</a:t>
            </a:r>
            <a:r>
              <a:rPr spc="-65" dirty="0"/>
              <a:t> </a:t>
            </a:r>
            <a:r>
              <a:rPr spc="-50" dirty="0"/>
              <a:t>1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68551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57858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788617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998649"/>
            <a:ext cx="65201" cy="65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165" y="2208682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Continuous-</a:t>
            </a:r>
            <a:r>
              <a:rPr dirty="0"/>
              <a:t>time</a:t>
            </a:r>
            <a:r>
              <a:rPr spc="15" dirty="0"/>
              <a:t> </a:t>
            </a:r>
            <a:r>
              <a:rPr spc="-3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844" y="1133715"/>
            <a:ext cx="9893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Formal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notation: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853653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063686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744" y="1217750"/>
            <a:ext cx="3444240" cy="9544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861185">
              <a:lnSpc>
                <a:spcPct val="100000"/>
              </a:lnSpc>
              <a:spcBef>
                <a:spcPts val="785"/>
              </a:spcBef>
            </a:pPr>
            <a:r>
              <a:rPr sz="1100" i="1" dirty="0">
                <a:latin typeface="Arial"/>
                <a:cs typeface="Arial"/>
              </a:rPr>
              <a:t>f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70" dirty="0">
                <a:latin typeface="Arial"/>
                <a:cs typeface="Arial"/>
              </a:rPr>
              <a:t> </a:t>
            </a:r>
            <a:r>
              <a:rPr sz="1100" spc="125" dirty="0">
                <a:latin typeface="Times New Roman"/>
                <a:cs typeface="Times New Roman"/>
              </a:rPr>
              <a:t>R</a:t>
            </a:r>
            <a:r>
              <a:rPr sz="1200" spc="187" baseline="-10416" dirty="0">
                <a:latin typeface="Times New Roman"/>
                <a:cs typeface="Times New Roman"/>
              </a:rPr>
              <a:t>+</a:t>
            </a:r>
            <a:r>
              <a:rPr sz="1200" spc="240" baseline="-10416" dirty="0">
                <a:latin typeface="Times New Roman"/>
                <a:cs typeface="Times New Roman"/>
              </a:rPr>
              <a:t> </a:t>
            </a:r>
            <a:r>
              <a:rPr sz="1100" i="1" spc="420" dirty="0">
                <a:latin typeface="Hack"/>
                <a:cs typeface="Hack"/>
              </a:rPr>
              <a:t>→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  <a:p>
            <a:pPr marL="327660" marR="43180" indent="-277495">
              <a:lnSpc>
                <a:spcPct val="125299"/>
              </a:lnSpc>
              <a:spcBef>
                <a:spcPts val="345"/>
              </a:spcBef>
            </a:pPr>
            <a:r>
              <a:rPr sz="1100" spc="-65" dirty="0">
                <a:latin typeface="Arial"/>
                <a:cs typeface="Arial"/>
              </a:rPr>
              <a:t>where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domain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0" dirty="0">
                <a:latin typeface="Times New Roman"/>
                <a:cs typeface="Times New Roman"/>
              </a:rPr>
              <a:t>R</a:t>
            </a:r>
            <a:r>
              <a:rPr sz="1200" spc="150" baseline="-10416" dirty="0">
                <a:latin typeface="Times New Roman"/>
                <a:cs typeface="Times New Roman"/>
              </a:rPr>
              <a:t>+</a:t>
            </a:r>
            <a:r>
              <a:rPr sz="1100" spc="100" dirty="0">
                <a:latin typeface="Arial"/>
                <a:cs typeface="Arial"/>
              </a:rPr>
              <a:t>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value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 </a:t>
            </a:r>
            <a:r>
              <a:rPr sz="1100" spc="-90" dirty="0">
                <a:latin typeface="Arial"/>
                <a:cs typeface="Arial"/>
              </a:rPr>
              <a:t>we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0" dirty="0">
                <a:latin typeface="Arial"/>
                <a:cs typeface="Arial"/>
              </a:rPr>
              <a:t>use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denote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continuous-</a:t>
            </a:r>
            <a:r>
              <a:rPr sz="1100" spc="-10" dirty="0">
                <a:latin typeface="Arial"/>
                <a:cs typeface="Arial"/>
              </a:rPr>
              <a:t>time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spc="-95" dirty="0">
                <a:latin typeface="Arial"/>
                <a:cs typeface="Arial"/>
              </a:rPr>
              <a:t>assume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0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90" dirty="0">
                <a:latin typeface="Arial"/>
                <a:cs typeface="Arial"/>
              </a:rPr>
              <a:t>t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i="1" spc="175" dirty="0">
                <a:latin typeface="Meslo LG L DZ for Powerline"/>
                <a:cs typeface="Meslo LG L DZ for Powerline"/>
              </a:rPr>
              <a:t>&lt;</a:t>
            </a:r>
            <a:r>
              <a:rPr sz="1100" i="1" spc="-360" dirty="0">
                <a:latin typeface="Meslo LG L DZ for Powerline"/>
                <a:cs typeface="Meslo LG L DZ for Powerline"/>
              </a:rPr>
              <a:t> </a:t>
            </a:r>
            <a:r>
              <a:rPr sz="1100" spc="-50" dirty="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012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Laplace</a:t>
            </a:r>
            <a:r>
              <a:rPr spc="-15" dirty="0"/>
              <a:t> </a:t>
            </a:r>
            <a:r>
              <a:rPr spc="-30" dirty="0"/>
              <a:t>transform</a:t>
            </a:r>
            <a:r>
              <a:rPr spc="-15" dirty="0"/>
              <a:t> </a:t>
            </a:r>
            <a:r>
              <a:rPr spc="-10" dirty="0"/>
              <a:t>definition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444" y="917421"/>
            <a:ext cx="2621915" cy="814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Arial"/>
                <a:cs typeface="Arial"/>
              </a:rPr>
              <a:t>For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continuous-</a:t>
            </a:r>
            <a:r>
              <a:rPr sz="1100" spc="-10" dirty="0">
                <a:latin typeface="Arial"/>
                <a:cs typeface="Arial"/>
              </a:rPr>
              <a:t>time function</a:t>
            </a:r>
            <a:endParaRPr sz="1100">
              <a:latin typeface="Arial"/>
              <a:cs typeface="Arial"/>
            </a:endParaRPr>
          </a:p>
          <a:p>
            <a:pPr marR="55880" algn="r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latin typeface="Arial"/>
                <a:cs typeface="Arial"/>
              </a:rPr>
              <a:t>f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70" dirty="0">
                <a:latin typeface="Arial"/>
                <a:cs typeface="Arial"/>
              </a:rPr>
              <a:t> </a:t>
            </a:r>
            <a:r>
              <a:rPr sz="1100" spc="125" dirty="0">
                <a:latin typeface="Times New Roman"/>
                <a:cs typeface="Times New Roman"/>
              </a:rPr>
              <a:t>R</a:t>
            </a:r>
            <a:r>
              <a:rPr sz="1200" spc="187" baseline="-10416" dirty="0">
                <a:latin typeface="Times New Roman"/>
                <a:cs typeface="Times New Roman"/>
              </a:rPr>
              <a:t>+</a:t>
            </a:r>
            <a:r>
              <a:rPr sz="1200" spc="240" baseline="-10416" dirty="0">
                <a:latin typeface="Times New Roman"/>
                <a:cs typeface="Times New Roman"/>
              </a:rPr>
              <a:t> </a:t>
            </a:r>
            <a:r>
              <a:rPr sz="1100" i="1" spc="420" dirty="0">
                <a:latin typeface="Hack"/>
                <a:cs typeface="Hack"/>
              </a:rPr>
              <a:t>→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  <a:p>
            <a:pPr marL="37465">
              <a:lnSpc>
                <a:spcPct val="100000"/>
              </a:lnSpc>
              <a:spcBef>
                <a:spcPts val="1130"/>
              </a:spcBef>
            </a:pPr>
            <a:r>
              <a:rPr sz="1100" spc="-40" dirty="0">
                <a:latin typeface="Arial"/>
                <a:cs typeface="Arial"/>
              </a:rPr>
              <a:t>define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Transform: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844" y="2371799"/>
            <a:ext cx="3479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40" dirty="0">
                <a:latin typeface="Arial"/>
                <a:cs typeface="Arial"/>
              </a:rPr>
              <a:t>s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55" dirty="0">
                <a:latin typeface="Hack"/>
                <a:cs typeface="Hack"/>
              </a:rPr>
              <a:t>∈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C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46A960-8C15-BDDC-8C56-E8BE1DF6DC50}"/>
                  </a:ext>
                </a:extLst>
              </p:cNvPr>
              <p:cNvSpPr txBox="1"/>
              <p:nvPr/>
            </p:nvSpPr>
            <p:spPr>
              <a:xfrm>
                <a:off x="1085850" y="1700455"/>
                <a:ext cx="2306206" cy="573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}≜</m:t>
                          </m:r>
                          <m:nary>
                            <m:naryPr>
                              <m:limLoc m:val="subSup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nary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borderBox>
                    </m:oMath>
                  </m:oMathPara>
                </a14:m>
                <a:endParaRPr lang="ar-AE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46A960-8C15-BDDC-8C56-E8BE1DF6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1700455"/>
                <a:ext cx="2306206" cy="573747"/>
              </a:xfrm>
              <a:prstGeom prst="rect">
                <a:avLst/>
              </a:prstGeom>
              <a:blipFill>
                <a:blip r:embed="rId3"/>
                <a:stretch>
                  <a:fillRect t="-114894" r="-6593" b="-174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4263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Existence:</a:t>
            </a:r>
            <a:r>
              <a:rPr sz="1400" spc="8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191919"/>
                </a:solidFill>
                <a:latin typeface="Arial"/>
                <a:cs typeface="Arial"/>
              </a:rPr>
              <a:t>Suﬀicient</a:t>
            </a: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condition</a:t>
            </a: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380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912507"/>
            <a:ext cx="65201" cy="652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62570" y="1147708"/>
            <a:ext cx="2180590" cy="1460500"/>
            <a:chOff x="1362570" y="1147708"/>
            <a:chExt cx="2180590" cy="1460500"/>
          </a:xfrm>
        </p:grpSpPr>
        <p:sp>
          <p:nvSpPr>
            <p:cNvPr id="5" name="object 5"/>
            <p:cNvSpPr/>
            <p:nvPr/>
          </p:nvSpPr>
          <p:spPr>
            <a:xfrm>
              <a:off x="1382814" y="2587726"/>
              <a:ext cx="2134870" cy="0"/>
            </a:xfrm>
            <a:custGeom>
              <a:avLst/>
              <a:gdLst/>
              <a:ahLst/>
              <a:cxnLst/>
              <a:rect l="l" t="t" r="r" b="b"/>
              <a:pathLst>
                <a:path w="2134870">
                  <a:moveTo>
                    <a:pt x="0" y="0"/>
                  </a:moveTo>
                  <a:lnTo>
                    <a:pt x="21347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2352" y="256748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2814" y="1173013"/>
              <a:ext cx="0" cy="1414780"/>
            </a:xfrm>
            <a:custGeom>
              <a:avLst/>
              <a:gdLst/>
              <a:ahLst/>
              <a:cxnLst/>
              <a:rect l="l" t="t" r="r" b="b"/>
              <a:pathLst>
                <a:path h="1414780">
                  <a:moveTo>
                    <a:pt x="0" y="141471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2570" y="114770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2823" y="1147708"/>
              <a:ext cx="720090" cy="1440180"/>
            </a:xfrm>
            <a:custGeom>
              <a:avLst/>
              <a:gdLst/>
              <a:ahLst/>
              <a:cxnLst/>
              <a:rect l="l" t="t" r="r" b="b"/>
              <a:pathLst>
                <a:path w="720089" h="1440180">
                  <a:moveTo>
                    <a:pt x="0" y="1440017"/>
                  </a:moveTo>
                  <a:lnTo>
                    <a:pt x="0" y="0"/>
                  </a:lnTo>
                </a:path>
                <a:path w="720089" h="1440180">
                  <a:moveTo>
                    <a:pt x="720008" y="0"/>
                  </a:moveTo>
                  <a:lnTo>
                    <a:pt x="720008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2814" y="1327711"/>
              <a:ext cx="2070100" cy="720090"/>
            </a:xfrm>
            <a:custGeom>
              <a:avLst/>
              <a:gdLst/>
              <a:ahLst/>
              <a:cxnLst/>
              <a:rect l="l" t="t" r="r" b="b"/>
              <a:pathLst>
                <a:path w="2070100" h="720089">
                  <a:moveTo>
                    <a:pt x="0" y="720008"/>
                  </a:moveTo>
                  <a:lnTo>
                    <a:pt x="37456" y="685516"/>
                  </a:lnTo>
                  <a:lnTo>
                    <a:pt x="73961" y="657514"/>
                  </a:lnTo>
                  <a:lnTo>
                    <a:pt x="109616" y="635320"/>
                  </a:lnTo>
                  <a:lnTo>
                    <a:pt x="144519" y="618249"/>
                  </a:lnTo>
                  <a:lnTo>
                    <a:pt x="212474" y="596748"/>
                  </a:lnTo>
                  <a:lnTo>
                    <a:pt x="278627" y="587544"/>
                  </a:lnTo>
                  <a:lnTo>
                    <a:pt x="343779" y="585173"/>
                  </a:lnTo>
                  <a:lnTo>
                    <a:pt x="376229" y="584841"/>
                  </a:lnTo>
                  <a:lnTo>
                    <a:pt x="408730" y="584168"/>
                  </a:lnTo>
                  <a:lnTo>
                    <a:pt x="474282" y="579063"/>
                  </a:lnTo>
                  <a:lnTo>
                    <a:pt x="541236" y="564394"/>
                  </a:lnTo>
                  <a:lnTo>
                    <a:pt x="610392" y="534694"/>
                  </a:lnTo>
                  <a:lnTo>
                    <a:pt x="646047" y="512499"/>
                  </a:lnTo>
                  <a:lnTo>
                    <a:pt x="682552" y="484498"/>
                  </a:lnTo>
                  <a:lnTo>
                    <a:pt x="720008" y="450005"/>
                  </a:lnTo>
                </a:path>
                <a:path w="2070100" h="720089">
                  <a:moveTo>
                    <a:pt x="720008" y="720008"/>
                  </a:moveTo>
                  <a:lnTo>
                    <a:pt x="774469" y="716834"/>
                  </a:lnTo>
                  <a:lnTo>
                    <a:pt x="827089" y="711179"/>
                  </a:lnTo>
                  <a:lnTo>
                    <a:pt x="877896" y="703026"/>
                  </a:lnTo>
                  <a:lnTo>
                    <a:pt x="926915" y="692359"/>
                  </a:lnTo>
                  <a:lnTo>
                    <a:pt x="974172" y="679163"/>
                  </a:lnTo>
                  <a:lnTo>
                    <a:pt x="1019693" y="663420"/>
                  </a:lnTo>
                  <a:lnTo>
                    <a:pt x="1063505" y="645115"/>
                  </a:lnTo>
                  <a:lnTo>
                    <a:pt x="1105633" y="624231"/>
                  </a:lnTo>
                  <a:lnTo>
                    <a:pt x="1146103" y="600752"/>
                  </a:lnTo>
                  <a:lnTo>
                    <a:pt x="1184941" y="574662"/>
                  </a:lnTo>
                  <a:lnTo>
                    <a:pt x="1222174" y="545946"/>
                  </a:lnTo>
                  <a:lnTo>
                    <a:pt x="1257826" y="514585"/>
                  </a:lnTo>
                  <a:lnTo>
                    <a:pt x="1291924" y="480565"/>
                  </a:lnTo>
                  <a:lnTo>
                    <a:pt x="1324495" y="443869"/>
                  </a:lnTo>
                  <a:lnTo>
                    <a:pt x="1355564" y="404481"/>
                  </a:lnTo>
                  <a:lnTo>
                    <a:pt x="1385156" y="362385"/>
                  </a:lnTo>
                  <a:lnTo>
                    <a:pt x="1413299" y="317564"/>
                  </a:lnTo>
                  <a:lnTo>
                    <a:pt x="1440017" y="270003"/>
                  </a:lnTo>
                </a:path>
                <a:path w="2070100" h="720089">
                  <a:moveTo>
                    <a:pt x="1440017" y="630007"/>
                  </a:moveTo>
                  <a:lnTo>
                    <a:pt x="1487125" y="605788"/>
                  </a:lnTo>
                  <a:lnTo>
                    <a:pt x="1532840" y="587090"/>
                  </a:lnTo>
                  <a:lnTo>
                    <a:pt x="1576647" y="572350"/>
                  </a:lnTo>
                  <a:lnTo>
                    <a:pt x="1618031" y="560007"/>
                  </a:lnTo>
                  <a:lnTo>
                    <a:pt x="1656476" y="548496"/>
                  </a:lnTo>
                  <a:lnTo>
                    <a:pt x="1722490" y="521725"/>
                  </a:lnTo>
                  <a:lnTo>
                    <a:pt x="1770564" y="479537"/>
                  </a:lnTo>
                  <a:lnTo>
                    <a:pt x="1796577" y="409432"/>
                  </a:lnTo>
                  <a:lnTo>
                    <a:pt x="1800022" y="360004"/>
                  </a:lnTo>
                </a:path>
                <a:path w="2070100" h="720089">
                  <a:moveTo>
                    <a:pt x="1800022" y="360004"/>
                  </a:moveTo>
                  <a:lnTo>
                    <a:pt x="1806659" y="321290"/>
                  </a:lnTo>
                  <a:lnTo>
                    <a:pt x="1824822" y="284115"/>
                  </a:lnTo>
                  <a:lnTo>
                    <a:pt x="1851885" y="248129"/>
                  </a:lnTo>
                  <a:lnTo>
                    <a:pt x="1885224" y="212979"/>
                  </a:lnTo>
                  <a:lnTo>
                    <a:pt x="1922212" y="178315"/>
                  </a:lnTo>
                  <a:lnTo>
                    <a:pt x="1960225" y="143786"/>
                  </a:lnTo>
                  <a:lnTo>
                    <a:pt x="1996638" y="109041"/>
                  </a:lnTo>
                  <a:lnTo>
                    <a:pt x="2028826" y="73729"/>
                  </a:lnTo>
                  <a:lnTo>
                    <a:pt x="2054163" y="37499"/>
                  </a:lnTo>
                  <a:lnTo>
                    <a:pt x="207002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2932" y="828991"/>
            <a:ext cx="1604645" cy="483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piecewise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continuous</a:t>
            </a:r>
            <a:endParaRPr sz="1100">
              <a:latin typeface="Arial"/>
              <a:cs typeface="Arial"/>
            </a:endParaRPr>
          </a:p>
          <a:p>
            <a:pPr marR="177165" algn="ctr">
              <a:lnSpc>
                <a:spcPct val="100000"/>
              </a:lnSpc>
              <a:spcBef>
                <a:spcPts val="98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15131" y="2565271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Existence:</a:t>
            </a:r>
            <a:r>
              <a:rPr spc="85" dirty="0"/>
              <a:t> </a:t>
            </a:r>
            <a:r>
              <a:rPr spc="-60" dirty="0"/>
              <a:t>Suﬀicient</a:t>
            </a:r>
            <a:r>
              <a:rPr spc="-25" dirty="0"/>
              <a:t> </a:t>
            </a:r>
            <a:r>
              <a:rPr spc="-20" dirty="0"/>
              <a:t>condition</a:t>
            </a:r>
            <a:r>
              <a:rPr spc="-30" dirty="0"/>
              <a:t> </a:t>
            </a:r>
            <a:r>
              <a:rPr spc="-380" dirty="0"/>
              <a:t>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628827"/>
            <a:ext cx="65201" cy="652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62570" y="1476895"/>
            <a:ext cx="2180590" cy="1557020"/>
            <a:chOff x="1362570" y="1476895"/>
            <a:chExt cx="2180590" cy="1557020"/>
          </a:xfrm>
        </p:grpSpPr>
        <p:sp>
          <p:nvSpPr>
            <p:cNvPr id="5" name="object 5"/>
            <p:cNvSpPr/>
            <p:nvPr/>
          </p:nvSpPr>
          <p:spPr>
            <a:xfrm>
              <a:off x="1382814" y="3013240"/>
              <a:ext cx="2134870" cy="0"/>
            </a:xfrm>
            <a:custGeom>
              <a:avLst/>
              <a:gdLst/>
              <a:ahLst/>
              <a:cxnLst/>
              <a:rect l="l" t="t" r="r" b="b"/>
              <a:pathLst>
                <a:path w="2134870">
                  <a:moveTo>
                    <a:pt x="0" y="0"/>
                  </a:moveTo>
                  <a:lnTo>
                    <a:pt x="21347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2352" y="299299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2814" y="1598527"/>
              <a:ext cx="0" cy="1414780"/>
            </a:xfrm>
            <a:custGeom>
              <a:avLst/>
              <a:gdLst/>
              <a:ahLst/>
              <a:cxnLst/>
              <a:rect l="l" t="t" r="r" b="b"/>
              <a:pathLst>
                <a:path h="1414780">
                  <a:moveTo>
                    <a:pt x="0" y="141471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2570" y="157322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2823" y="1573222"/>
              <a:ext cx="720090" cy="1440180"/>
            </a:xfrm>
            <a:custGeom>
              <a:avLst/>
              <a:gdLst/>
              <a:ahLst/>
              <a:cxnLst/>
              <a:rect l="l" t="t" r="r" b="b"/>
              <a:pathLst>
                <a:path w="720089" h="1440180">
                  <a:moveTo>
                    <a:pt x="0" y="1440017"/>
                  </a:moveTo>
                  <a:lnTo>
                    <a:pt x="0" y="0"/>
                  </a:lnTo>
                </a:path>
                <a:path w="720089" h="1440180">
                  <a:moveTo>
                    <a:pt x="720008" y="0"/>
                  </a:moveTo>
                  <a:lnTo>
                    <a:pt x="720008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2814" y="1753224"/>
              <a:ext cx="2070100" cy="720090"/>
            </a:xfrm>
            <a:custGeom>
              <a:avLst/>
              <a:gdLst/>
              <a:ahLst/>
              <a:cxnLst/>
              <a:rect l="l" t="t" r="r" b="b"/>
              <a:pathLst>
                <a:path w="2070100" h="720089">
                  <a:moveTo>
                    <a:pt x="0" y="720008"/>
                  </a:moveTo>
                  <a:lnTo>
                    <a:pt x="37456" y="685516"/>
                  </a:lnTo>
                  <a:lnTo>
                    <a:pt x="73961" y="657514"/>
                  </a:lnTo>
                  <a:lnTo>
                    <a:pt x="109616" y="635320"/>
                  </a:lnTo>
                  <a:lnTo>
                    <a:pt x="144519" y="618249"/>
                  </a:lnTo>
                  <a:lnTo>
                    <a:pt x="212474" y="596748"/>
                  </a:lnTo>
                  <a:lnTo>
                    <a:pt x="278627" y="587544"/>
                  </a:lnTo>
                  <a:lnTo>
                    <a:pt x="343779" y="585173"/>
                  </a:lnTo>
                  <a:lnTo>
                    <a:pt x="376229" y="584841"/>
                  </a:lnTo>
                  <a:lnTo>
                    <a:pt x="408730" y="584168"/>
                  </a:lnTo>
                  <a:lnTo>
                    <a:pt x="474282" y="579063"/>
                  </a:lnTo>
                  <a:lnTo>
                    <a:pt x="541236" y="564394"/>
                  </a:lnTo>
                  <a:lnTo>
                    <a:pt x="610392" y="534694"/>
                  </a:lnTo>
                  <a:lnTo>
                    <a:pt x="646047" y="512499"/>
                  </a:lnTo>
                  <a:lnTo>
                    <a:pt x="682552" y="484498"/>
                  </a:lnTo>
                  <a:lnTo>
                    <a:pt x="720008" y="450005"/>
                  </a:lnTo>
                </a:path>
                <a:path w="2070100" h="720089">
                  <a:moveTo>
                    <a:pt x="720008" y="720008"/>
                  </a:moveTo>
                  <a:lnTo>
                    <a:pt x="774469" y="716834"/>
                  </a:lnTo>
                  <a:lnTo>
                    <a:pt x="827089" y="711179"/>
                  </a:lnTo>
                  <a:lnTo>
                    <a:pt x="877896" y="703026"/>
                  </a:lnTo>
                  <a:lnTo>
                    <a:pt x="926915" y="692359"/>
                  </a:lnTo>
                  <a:lnTo>
                    <a:pt x="974172" y="679163"/>
                  </a:lnTo>
                  <a:lnTo>
                    <a:pt x="1019693" y="663420"/>
                  </a:lnTo>
                  <a:lnTo>
                    <a:pt x="1063505" y="645115"/>
                  </a:lnTo>
                  <a:lnTo>
                    <a:pt x="1105633" y="624231"/>
                  </a:lnTo>
                  <a:lnTo>
                    <a:pt x="1146103" y="600752"/>
                  </a:lnTo>
                  <a:lnTo>
                    <a:pt x="1184941" y="574662"/>
                  </a:lnTo>
                  <a:lnTo>
                    <a:pt x="1222174" y="545946"/>
                  </a:lnTo>
                  <a:lnTo>
                    <a:pt x="1257826" y="514585"/>
                  </a:lnTo>
                  <a:lnTo>
                    <a:pt x="1291924" y="480565"/>
                  </a:lnTo>
                  <a:lnTo>
                    <a:pt x="1324495" y="443869"/>
                  </a:lnTo>
                  <a:lnTo>
                    <a:pt x="1355564" y="404481"/>
                  </a:lnTo>
                  <a:lnTo>
                    <a:pt x="1385156" y="362385"/>
                  </a:lnTo>
                  <a:lnTo>
                    <a:pt x="1413299" y="317564"/>
                  </a:lnTo>
                  <a:lnTo>
                    <a:pt x="1440017" y="270003"/>
                  </a:lnTo>
                </a:path>
                <a:path w="2070100" h="720089">
                  <a:moveTo>
                    <a:pt x="1440017" y="630007"/>
                  </a:moveTo>
                  <a:lnTo>
                    <a:pt x="1487125" y="605788"/>
                  </a:lnTo>
                  <a:lnTo>
                    <a:pt x="1532840" y="587090"/>
                  </a:lnTo>
                  <a:lnTo>
                    <a:pt x="1576647" y="572350"/>
                  </a:lnTo>
                  <a:lnTo>
                    <a:pt x="1618031" y="560007"/>
                  </a:lnTo>
                  <a:lnTo>
                    <a:pt x="1656476" y="548496"/>
                  </a:lnTo>
                  <a:lnTo>
                    <a:pt x="1722490" y="521725"/>
                  </a:lnTo>
                  <a:lnTo>
                    <a:pt x="1770564" y="479537"/>
                  </a:lnTo>
                  <a:lnTo>
                    <a:pt x="1796577" y="409432"/>
                  </a:lnTo>
                  <a:lnTo>
                    <a:pt x="1800022" y="360004"/>
                  </a:lnTo>
                </a:path>
                <a:path w="2070100" h="720089">
                  <a:moveTo>
                    <a:pt x="1800022" y="360004"/>
                  </a:moveTo>
                  <a:lnTo>
                    <a:pt x="1804018" y="317848"/>
                  </a:lnTo>
                  <a:lnTo>
                    <a:pt x="1815430" y="271875"/>
                  </a:lnTo>
                  <a:lnTo>
                    <a:pt x="1833394" y="224030"/>
                  </a:lnTo>
                  <a:lnTo>
                    <a:pt x="1857047" y="176258"/>
                  </a:lnTo>
                  <a:lnTo>
                    <a:pt x="1885523" y="130501"/>
                  </a:lnTo>
                  <a:lnTo>
                    <a:pt x="1917959" y="88705"/>
                  </a:lnTo>
                  <a:lnTo>
                    <a:pt x="1953492" y="52812"/>
                  </a:lnTo>
                  <a:lnTo>
                    <a:pt x="1991256" y="24768"/>
                  </a:lnTo>
                  <a:lnTo>
                    <a:pt x="2030389" y="6516"/>
                  </a:lnTo>
                  <a:lnTo>
                    <a:pt x="207002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2814" y="1483221"/>
              <a:ext cx="2070100" cy="1530350"/>
            </a:xfrm>
            <a:custGeom>
              <a:avLst/>
              <a:gdLst/>
              <a:ahLst/>
              <a:cxnLst/>
              <a:rect l="l" t="t" r="r" b="b"/>
              <a:pathLst>
                <a:path w="2070100" h="1530350">
                  <a:moveTo>
                    <a:pt x="0" y="1530018"/>
                  </a:moveTo>
                  <a:lnTo>
                    <a:pt x="53593" y="1508745"/>
                  </a:lnTo>
                  <a:lnTo>
                    <a:pt x="106252" y="1487444"/>
                  </a:lnTo>
                  <a:lnTo>
                    <a:pt x="158000" y="1466096"/>
                  </a:lnTo>
                  <a:lnTo>
                    <a:pt x="208861" y="1444685"/>
                  </a:lnTo>
                  <a:lnTo>
                    <a:pt x="258859" y="1423192"/>
                  </a:lnTo>
                  <a:lnTo>
                    <a:pt x="308017" y="1401602"/>
                  </a:lnTo>
                  <a:lnTo>
                    <a:pt x="356360" y="1379895"/>
                  </a:lnTo>
                  <a:lnTo>
                    <a:pt x="403909" y="1358054"/>
                  </a:lnTo>
                  <a:lnTo>
                    <a:pt x="450690" y="1336063"/>
                  </a:lnTo>
                  <a:lnTo>
                    <a:pt x="496725" y="1313904"/>
                  </a:lnTo>
                  <a:lnTo>
                    <a:pt x="542039" y="1291558"/>
                  </a:lnTo>
                  <a:lnTo>
                    <a:pt x="586655" y="1269010"/>
                  </a:lnTo>
                  <a:lnTo>
                    <a:pt x="630596" y="1246241"/>
                  </a:lnTo>
                  <a:lnTo>
                    <a:pt x="673886" y="1223233"/>
                  </a:lnTo>
                  <a:lnTo>
                    <a:pt x="716550" y="1199970"/>
                  </a:lnTo>
                  <a:lnTo>
                    <a:pt x="758609" y="1176434"/>
                  </a:lnTo>
                  <a:lnTo>
                    <a:pt x="800089" y="1152607"/>
                  </a:lnTo>
                  <a:lnTo>
                    <a:pt x="841012" y="1128473"/>
                  </a:lnTo>
                  <a:lnTo>
                    <a:pt x="881403" y="1104012"/>
                  </a:lnTo>
                  <a:lnTo>
                    <a:pt x="921285" y="1079209"/>
                  </a:lnTo>
                  <a:lnTo>
                    <a:pt x="960681" y="1054046"/>
                  </a:lnTo>
                  <a:lnTo>
                    <a:pt x="999615" y="1028505"/>
                  </a:lnTo>
                  <a:lnTo>
                    <a:pt x="1038111" y="1002568"/>
                  </a:lnTo>
                  <a:lnTo>
                    <a:pt x="1076192" y="976219"/>
                  </a:lnTo>
                  <a:lnTo>
                    <a:pt x="1113883" y="949440"/>
                  </a:lnTo>
                  <a:lnTo>
                    <a:pt x="1151206" y="922213"/>
                  </a:lnTo>
                  <a:lnTo>
                    <a:pt x="1188185" y="894521"/>
                  </a:lnTo>
                  <a:lnTo>
                    <a:pt x="1224844" y="866346"/>
                  </a:lnTo>
                  <a:lnTo>
                    <a:pt x="1261207" y="837671"/>
                  </a:lnTo>
                  <a:lnTo>
                    <a:pt x="1297296" y="808479"/>
                  </a:lnTo>
                  <a:lnTo>
                    <a:pt x="1333137" y="778752"/>
                  </a:lnTo>
                  <a:lnTo>
                    <a:pt x="1368751" y="748472"/>
                  </a:lnTo>
                  <a:lnTo>
                    <a:pt x="1404164" y="717623"/>
                  </a:lnTo>
                  <a:lnTo>
                    <a:pt x="1439398" y="686186"/>
                  </a:lnTo>
                  <a:lnTo>
                    <a:pt x="1474478" y="654145"/>
                  </a:lnTo>
                  <a:lnTo>
                    <a:pt x="1509426" y="621481"/>
                  </a:lnTo>
                  <a:lnTo>
                    <a:pt x="1544266" y="588178"/>
                  </a:lnTo>
                  <a:lnTo>
                    <a:pt x="1579023" y="554218"/>
                  </a:lnTo>
                  <a:lnTo>
                    <a:pt x="1613719" y="519583"/>
                  </a:lnTo>
                  <a:lnTo>
                    <a:pt x="1648379" y="484256"/>
                  </a:lnTo>
                  <a:lnTo>
                    <a:pt x="1683025" y="448219"/>
                  </a:lnTo>
                  <a:lnTo>
                    <a:pt x="1717682" y="411456"/>
                  </a:lnTo>
                  <a:lnTo>
                    <a:pt x="1752373" y="373948"/>
                  </a:lnTo>
                  <a:lnTo>
                    <a:pt x="1787122" y="335679"/>
                  </a:lnTo>
                  <a:lnTo>
                    <a:pt x="1821952" y="296630"/>
                  </a:lnTo>
                  <a:lnTo>
                    <a:pt x="1856887" y="256784"/>
                  </a:lnTo>
                  <a:lnTo>
                    <a:pt x="1891951" y="216124"/>
                  </a:lnTo>
                  <a:lnTo>
                    <a:pt x="1927167" y="174632"/>
                  </a:lnTo>
                  <a:lnTo>
                    <a:pt x="1962559" y="132291"/>
                  </a:lnTo>
                  <a:lnTo>
                    <a:pt x="1998150" y="89084"/>
                  </a:lnTo>
                  <a:lnTo>
                    <a:pt x="2033964" y="44992"/>
                  </a:lnTo>
                  <a:lnTo>
                    <a:pt x="2070025" y="0"/>
                  </a:lnTo>
                </a:path>
              </a:pathLst>
            </a:custGeom>
            <a:ln w="12652">
              <a:solidFill>
                <a:srgbClr val="FF5BA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15131" y="2990785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352132" y="545311"/>
                <a:ext cx="3923424" cy="124777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63500">
                  <a:lnSpc>
                    <a:spcPct val="100000"/>
                  </a:lnSpc>
                  <a:spcBef>
                    <a:spcPts val="90"/>
                  </a:spcBef>
                </a:pPr>
                <a:r>
                  <a:rPr sz="1100" i="1" spc="60" dirty="0">
                    <a:latin typeface="Arial"/>
                    <a:cs typeface="Arial"/>
                  </a:rPr>
                  <a:t>f</a:t>
                </a:r>
                <a:r>
                  <a:rPr sz="1100" spc="60" dirty="0">
                    <a:latin typeface="Arial"/>
                    <a:cs typeface="Arial"/>
                  </a:rPr>
                  <a:t>(</a:t>
                </a:r>
                <a:r>
                  <a:rPr sz="1100" i="1" spc="60" dirty="0">
                    <a:latin typeface="Arial"/>
                    <a:cs typeface="Arial"/>
                  </a:rPr>
                  <a:t>t</a:t>
                </a:r>
                <a:r>
                  <a:rPr sz="1100" spc="60" dirty="0">
                    <a:latin typeface="Arial"/>
                    <a:cs typeface="Arial"/>
                  </a:rPr>
                  <a:t>)</a:t>
                </a:r>
                <a:r>
                  <a:rPr sz="1100" spc="-45" dirty="0">
                    <a:latin typeface="Arial"/>
                    <a:cs typeface="Arial"/>
                  </a:rPr>
                  <a:t> </a:t>
                </a:r>
                <a:r>
                  <a:rPr sz="1100" spc="-80" dirty="0">
                    <a:latin typeface="Arial"/>
                    <a:cs typeface="Arial"/>
                  </a:rPr>
                  <a:t>does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dirty="0">
                    <a:latin typeface="Arial"/>
                    <a:cs typeface="Arial"/>
                  </a:rPr>
                  <a:t>not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30" dirty="0">
                    <a:latin typeface="Arial"/>
                    <a:cs typeface="Arial"/>
                  </a:rPr>
                  <a:t>grow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spc="-25" dirty="0">
                    <a:latin typeface="Arial"/>
                    <a:cs typeface="Arial"/>
                  </a:rPr>
                  <a:t>faster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dirty="0">
                    <a:latin typeface="Arial"/>
                    <a:cs typeface="Arial"/>
                  </a:rPr>
                  <a:t>than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20" dirty="0">
                    <a:latin typeface="Arial"/>
                    <a:cs typeface="Arial"/>
                  </a:rPr>
                  <a:t>an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spc="-40" dirty="0">
                    <a:latin typeface="Arial"/>
                    <a:cs typeface="Arial"/>
                  </a:rPr>
                  <a:t>exponential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95" dirty="0">
                    <a:latin typeface="Arial"/>
                    <a:cs typeface="Arial"/>
                  </a:rPr>
                  <a:t>as</a:t>
                </a:r>
                <a:r>
                  <a:rPr sz="1100" spc="20" dirty="0">
                    <a:latin typeface="Arial"/>
                    <a:cs typeface="Arial"/>
                  </a:rPr>
                  <a:t> </a:t>
                </a:r>
                <a:r>
                  <a:rPr sz="1100" i="1" spc="90" dirty="0">
                    <a:latin typeface="Arial"/>
                    <a:cs typeface="Arial"/>
                  </a:rPr>
                  <a:t>t</a:t>
                </a:r>
                <a:r>
                  <a:rPr sz="1100" i="1" spc="-40" dirty="0">
                    <a:latin typeface="Arial"/>
                    <a:cs typeface="Arial"/>
                  </a:rPr>
                  <a:t> </a:t>
                </a:r>
                <a:r>
                  <a:rPr sz="1100" i="1" spc="420" dirty="0">
                    <a:latin typeface="Hack"/>
                    <a:cs typeface="Hack"/>
                  </a:rPr>
                  <a:t>→</a:t>
                </a:r>
                <a:r>
                  <a:rPr sz="1100" i="1" spc="-365" dirty="0">
                    <a:latin typeface="Hack"/>
                    <a:cs typeface="Hack"/>
                  </a:rPr>
                  <a:t> </a:t>
                </a:r>
                <a:r>
                  <a:rPr sz="1100" i="1" spc="175" dirty="0">
                    <a:latin typeface="Hack"/>
                    <a:cs typeface="Hack"/>
                  </a:rPr>
                  <a:t>∞</a:t>
                </a:r>
                <a:r>
                  <a:rPr sz="1100" spc="175" dirty="0">
                    <a:latin typeface="Arial"/>
                    <a:cs typeface="Arial"/>
                  </a:rPr>
                  <a:t>:</a:t>
                </a:r>
                <a:endParaRPr lang="en-US" sz="1100" spc="175" dirty="0">
                  <a:latin typeface="Arial"/>
                  <a:cs typeface="Arial"/>
                </a:endParaRPr>
              </a:p>
              <a:p>
                <a:pPr marL="63500">
                  <a:lnSpc>
                    <a:spcPct val="100000"/>
                  </a:lnSpc>
                  <a:spcBef>
                    <a:spcPts val="90"/>
                  </a:spcBef>
                </a:pPr>
                <a:endParaRPr sz="1100" dirty="0">
                  <a:latin typeface="Arial"/>
                  <a:cs typeface="Arial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ar-AE" sz="1200">
                          <a:latin typeface="Cambria Math" panose="02040503050406030204" pitchFamily="18" charset="0"/>
                        </a:rPr>
                        <m:t>, </m:t>
                      </m:r>
                      <m:r>
                        <m:rPr>
                          <m:nor/>
                        </m:rPr>
                        <a:rPr lang="en-US" sz="1200"/>
                        <m:t>for</m:t>
                      </m:r>
                      <m:r>
                        <m:rPr>
                          <m:nor/>
                        </m:rPr>
                        <a:rPr lang="en-US" sz="1200"/>
                        <m:t> </m:t>
                      </m:r>
                      <m:r>
                        <m:rPr>
                          <m:nor/>
                        </m:rPr>
                        <a:rPr lang="en-US" sz="1200"/>
                        <m:t>all</m:t>
                      </m:r>
                      <m:r>
                        <m:rPr>
                          <m:nor/>
                        </m:rPr>
                        <a:rPr lang="en-US" sz="1200"/>
                        <m:t> 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sz="1200" dirty="0"/>
              </a:p>
              <a:p>
                <a:pPr marL="635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sz="1100" dirty="0">
                    <a:latin typeface="Arial"/>
                    <a:cs typeface="Arial"/>
                  </a:rPr>
                  <a:t>for </a:t>
                </a:r>
                <a:r>
                  <a:rPr sz="1100" spc="-85" dirty="0">
                    <a:latin typeface="Arial"/>
                    <a:cs typeface="Arial"/>
                  </a:rPr>
                  <a:t>some</a:t>
                </a:r>
                <a:r>
                  <a:rPr sz="1100" spc="45" dirty="0">
                    <a:latin typeface="Arial"/>
                    <a:cs typeface="Arial"/>
                  </a:rPr>
                  <a:t> </a:t>
                </a:r>
                <a:r>
                  <a:rPr sz="1100" spc="-30" dirty="0">
                    <a:latin typeface="Arial"/>
                    <a:cs typeface="Arial"/>
                  </a:rPr>
                  <a:t>constants:</a:t>
                </a:r>
                <a:r>
                  <a:rPr sz="1100" spc="155" dirty="0">
                    <a:latin typeface="Arial"/>
                    <a:cs typeface="Arial"/>
                  </a:rPr>
                  <a:t> </a:t>
                </a:r>
                <a:r>
                  <a:rPr sz="1100" i="1" spc="-204" dirty="0">
                    <a:latin typeface="Arial"/>
                    <a:cs typeface="Arial"/>
                  </a:rPr>
                  <a:t>k</a:t>
                </a:r>
                <a:r>
                  <a:rPr sz="1100" i="1" spc="-204" dirty="0">
                    <a:latin typeface="Meslo LG L DZ for Powerline"/>
                    <a:cs typeface="Meslo LG L DZ for Powerline"/>
                  </a:rPr>
                  <a:t>,</a:t>
                </a:r>
                <a:r>
                  <a:rPr sz="1100" i="1" spc="-120" dirty="0">
                    <a:latin typeface="Meslo LG L DZ for Powerline"/>
                    <a:cs typeface="Meslo LG L DZ for Powerline"/>
                  </a:rPr>
                  <a:t> </a:t>
                </a:r>
                <a:r>
                  <a:rPr sz="1100" i="1" spc="-175" dirty="0">
                    <a:latin typeface="Meslo LG L DZ for Powerline"/>
                    <a:cs typeface="Meslo LG L DZ for Powerline"/>
                  </a:rPr>
                  <a:t>α,</a:t>
                </a:r>
                <a:r>
                  <a:rPr sz="1100" i="1" spc="-114" dirty="0">
                    <a:latin typeface="Meslo LG L DZ for Powerline"/>
                    <a:cs typeface="Meslo LG L DZ for Powerline"/>
                  </a:rPr>
                  <a:t> </a:t>
                </a:r>
                <a:r>
                  <a:rPr sz="1100" i="1" dirty="0">
                    <a:latin typeface="Arial"/>
                    <a:cs typeface="Arial"/>
                  </a:rPr>
                  <a:t>t</a:t>
                </a:r>
                <a:r>
                  <a:rPr sz="1200" baseline="-10416" dirty="0">
                    <a:latin typeface="Arial"/>
                    <a:cs typeface="Arial"/>
                  </a:rPr>
                  <a:t>0</a:t>
                </a:r>
                <a:r>
                  <a:rPr sz="1200" spc="179" baseline="-10416" dirty="0">
                    <a:latin typeface="Arial"/>
                    <a:cs typeface="Arial"/>
                  </a:rPr>
                  <a:t> </a:t>
                </a:r>
                <a:r>
                  <a:rPr sz="1100" i="1" spc="55" dirty="0">
                    <a:latin typeface="Hack"/>
                    <a:cs typeface="Hack"/>
                  </a:rPr>
                  <a:t>∈</a:t>
                </a:r>
                <a:r>
                  <a:rPr sz="1100" i="1" spc="-360" dirty="0">
                    <a:latin typeface="Hack"/>
                    <a:cs typeface="Hack"/>
                  </a:rPr>
                  <a:t> </a:t>
                </a:r>
                <a:r>
                  <a:rPr sz="1100" spc="75" dirty="0">
                    <a:latin typeface="Times New Roman"/>
                    <a:cs typeface="Times New Roman"/>
                  </a:rPr>
                  <a:t>R</a:t>
                </a:r>
                <a:r>
                  <a:rPr sz="1200" spc="112" baseline="-10416" dirty="0">
                    <a:latin typeface="Times New Roman"/>
                    <a:cs typeface="Times New Roman"/>
                  </a:rPr>
                  <a:t>+</a:t>
                </a:r>
                <a:r>
                  <a:rPr sz="1100" spc="75" dirty="0">
                    <a:latin typeface="Arial"/>
                    <a:cs typeface="Arial"/>
                  </a:rPr>
                  <a:t>.</a:t>
                </a:r>
                <a:endParaRPr sz="1100" dirty="0">
                  <a:latin typeface="Arial"/>
                  <a:cs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endParaRPr sz="1100" dirty="0">
                  <a:latin typeface="Arial"/>
                  <a:cs typeface="Arial"/>
                </a:endParaRPr>
              </a:p>
              <a:p>
                <a:pPr marL="660400">
                  <a:lnSpc>
                    <a:spcPct val="100000"/>
                  </a:lnSpc>
                  <a:tabLst>
                    <a:tab pos="2618740" algn="l"/>
                  </a:tabLst>
                </a:pPr>
                <a:r>
                  <a:rPr sz="1100" i="1" spc="40" dirty="0">
                    <a:latin typeface="Arial"/>
                    <a:cs typeface="Arial"/>
                  </a:rPr>
                  <a:t>f</a:t>
                </a:r>
                <a:r>
                  <a:rPr sz="1100" spc="40" dirty="0">
                    <a:latin typeface="Arial"/>
                    <a:cs typeface="Arial"/>
                  </a:rPr>
                  <a:t>(</a:t>
                </a:r>
                <a:r>
                  <a:rPr sz="1100" i="1" spc="40" dirty="0">
                    <a:latin typeface="Arial"/>
                    <a:cs typeface="Arial"/>
                  </a:rPr>
                  <a:t>t</a:t>
                </a:r>
                <a:r>
                  <a:rPr sz="1100" spc="40" dirty="0">
                    <a:latin typeface="Arial"/>
                    <a:cs typeface="Arial"/>
                  </a:rPr>
                  <a:t>)</a:t>
                </a:r>
                <a:r>
                  <a:rPr sz="1100" dirty="0">
                    <a:latin typeface="Arial"/>
                    <a:cs typeface="Arial"/>
                  </a:rPr>
                  <a:t>	</a:t>
                </a:r>
                <a:r>
                  <a:rPr sz="1650" i="1" spc="-30" baseline="27777" dirty="0">
                    <a:latin typeface="Arial"/>
                    <a:cs typeface="Arial"/>
                  </a:rPr>
                  <a:t>ke</a:t>
                </a:r>
                <a:r>
                  <a:rPr sz="1200" i="1" spc="-30" baseline="65972" dirty="0">
                    <a:latin typeface="Times New Roman"/>
                    <a:cs typeface="Times New Roman"/>
                  </a:rPr>
                  <a:t>α</a:t>
                </a:r>
                <a:r>
                  <a:rPr sz="1200" i="1" spc="-30" baseline="65972" dirty="0">
                    <a:latin typeface="Arial"/>
                    <a:cs typeface="Arial"/>
                  </a:rPr>
                  <a:t>t</a:t>
                </a:r>
                <a:endParaRPr sz="1200" baseline="65972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2" y="545311"/>
                <a:ext cx="3923424" cy="1247777"/>
              </a:xfrm>
              <a:prstGeom prst="rect">
                <a:avLst/>
              </a:prstGeom>
              <a:blipFill>
                <a:blip r:embed="rId3"/>
                <a:stretch>
                  <a:fillRect l="-645" t="-2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4B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2430</Words>
  <Application>Microsoft Office PowerPoint</Application>
  <PresentationFormat>自定义</PresentationFormat>
  <Paragraphs>744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5" baseType="lpstr">
      <vt:lpstr>Apple Symbols</vt:lpstr>
      <vt:lpstr>Hack</vt:lpstr>
      <vt:lpstr>Lucida Grande</vt:lpstr>
      <vt:lpstr>Meslo LG L DZ for Powerline</vt:lpstr>
      <vt:lpstr>Arial</vt:lpstr>
      <vt:lpstr>Cambria Math</vt:lpstr>
      <vt:lpstr>Helvetica</vt:lpstr>
      <vt:lpstr>Times New Roman</vt:lpstr>
      <vt:lpstr>Office Theme</vt:lpstr>
      <vt:lpstr>PowerPoint 演示文稿</vt:lpstr>
      <vt:lpstr>PowerPoint 演示文稿</vt:lpstr>
      <vt:lpstr>Introduction</vt:lpstr>
      <vt:lpstr>The Laplace approach to ODEs</vt:lpstr>
      <vt:lpstr>Sets of numbers and the relevant domains</vt:lpstr>
      <vt:lpstr>Continuous-time functions</vt:lpstr>
      <vt:lpstr>Laplace transform definition</vt:lpstr>
      <vt:lpstr>PowerPoint 演示文稿</vt:lpstr>
      <vt:lpstr>Existence: Suﬀicient condition 2</vt:lpstr>
      <vt:lpstr>PowerPoint 演示文稿</vt:lpstr>
      <vt:lpstr>PowerPoint 演示文稿</vt:lpstr>
      <vt:lpstr>PowerPoint 演示文稿</vt:lpstr>
      <vt:lpstr>PowerPoint 演示文稿</vt:lpstr>
      <vt:lpstr>Recall: Euler formula</vt:lpstr>
      <vt:lpstr>PowerPoint 演示文稿</vt:lpstr>
      <vt:lpstr>Examples: Dirac impulse</vt:lpstr>
      <vt:lpstr>Approximating the unit step</vt:lpstr>
      <vt:lpstr>PowerPoint 演示文稿</vt:lpstr>
      <vt:lpstr>Approximating the unit step</vt:lpstr>
      <vt:lpstr>Approximating the unit step</vt:lpstr>
      <vt:lpstr>Approximating 1˙(t)</vt:lpstr>
      <vt:lpstr>Approximating 1˙(t)</vt:lpstr>
      <vt:lpstr>Approximating 1˙(t)</vt:lpstr>
      <vt:lpstr>Approximating 1˙(t)</vt:lpstr>
      <vt:lpstr>Properties of the first-order approximation</vt:lpstr>
      <vt:lpstr>General Dirac impulse properties</vt:lpstr>
      <vt:lpstr>Challenges with the first-order approximation</vt:lpstr>
      <vt:lpstr>Second-order approximation of 1˙(t)</vt:lpstr>
      <vt:lpstr>Second-order approximation of 1˙(t)</vt:lpstr>
      <vt:lpstr>Second-order approximation of 1˙(t)</vt:lpstr>
      <vt:lpstr>Second-order approximation of 1˙(t)</vt:lpstr>
      <vt:lpstr>Second-order approximation of 1(t)</vt:lpstr>
      <vt:lpstr>PowerPoint 演示文稿</vt:lpstr>
      <vt:lpstr>PowerPoint 演示文稿</vt:lpstr>
      <vt:lpstr>Laplace transform of the Dirac impulse</vt:lpstr>
      <vt:lpstr>PowerPoint 演示文稿</vt:lpstr>
      <vt:lpstr>Linearity</vt:lpstr>
      <vt:lpstr>Differentiation</vt:lpstr>
      <vt:lpstr>PowerPoint 演示文稿</vt:lpstr>
      <vt:lpstr>Multiplication by e−at</vt:lpstr>
      <vt:lpstr>Multiplication by t</vt:lpstr>
      <vt:lpstr>PowerPoint 演示文稿</vt:lpstr>
      <vt:lpstr>Convolution</vt:lpstr>
      <vt:lpstr>PowerPoint 演示文稿</vt:lpstr>
      <vt:lpstr>Final Value Theorem</vt:lpstr>
      <vt:lpstr>Common Laplace transform pairs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Modern Controls - Laplace Transform</dc:title>
  <dc:subject>scripts for Org-Coursepack </dc:subject>
  <dc:creator> Xu Chen </dc:creator>
  <cp:lastModifiedBy>Shuan Cheng</cp:lastModifiedBy>
  <cp:revision>5</cp:revision>
  <dcterms:created xsi:type="dcterms:W3CDTF">2025-07-09T02:08:57Z</dcterms:created>
  <dcterms:modified xsi:type="dcterms:W3CDTF">2025-09-19T03:39:37Z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Emacs 29.4 (Org mode 9.7.11)</vt:lpwstr>
  </property>
  <property fmtid="{D5CDD505-2E9C-101B-9397-08002B2CF9AE}" pid="4" name="Producer">
    <vt:lpwstr>xdvipdfmx (20240407)</vt:lpwstr>
  </property>
  <property fmtid="{D5CDD505-2E9C-101B-9397-08002B2CF9AE}" pid="5" name="LastSaved">
    <vt:filetime>2025-01-13T00:00:00Z</vt:filetime>
  </property>
</Properties>
</file>